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media/image40.jpg" ContentType="image/png"/>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41"/>
  </p:notesMasterIdLst>
  <p:sldIdLst>
    <p:sldId id="256" r:id="rId2"/>
    <p:sldId id="363" r:id="rId3"/>
    <p:sldId id="364" r:id="rId4"/>
    <p:sldId id="365" r:id="rId5"/>
    <p:sldId id="368" r:id="rId6"/>
    <p:sldId id="405" r:id="rId7"/>
    <p:sldId id="370" r:id="rId8"/>
    <p:sldId id="367" r:id="rId9"/>
    <p:sldId id="372" r:id="rId10"/>
    <p:sldId id="407" r:id="rId11"/>
    <p:sldId id="373" r:id="rId12"/>
    <p:sldId id="375" r:id="rId13"/>
    <p:sldId id="377" r:id="rId14"/>
    <p:sldId id="406" r:id="rId15"/>
    <p:sldId id="376" r:id="rId16"/>
    <p:sldId id="366" r:id="rId17"/>
    <p:sldId id="374" r:id="rId18"/>
    <p:sldId id="380" r:id="rId19"/>
    <p:sldId id="379" r:id="rId20"/>
    <p:sldId id="381" r:id="rId21"/>
    <p:sldId id="382" r:id="rId22"/>
    <p:sldId id="384" r:id="rId23"/>
    <p:sldId id="383" r:id="rId24"/>
    <p:sldId id="385" r:id="rId25"/>
    <p:sldId id="378" r:id="rId26"/>
    <p:sldId id="388" r:id="rId27"/>
    <p:sldId id="387" r:id="rId28"/>
    <p:sldId id="386" r:id="rId29"/>
    <p:sldId id="391" r:id="rId30"/>
    <p:sldId id="409" r:id="rId31"/>
    <p:sldId id="408" r:id="rId32"/>
    <p:sldId id="410" r:id="rId33"/>
    <p:sldId id="411" r:id="rId34"/>
    <p:sldId id="412" r:id="rId35"/>
    <p:sldId id="413" r:id="rId36"/>
    <p:sldId id="414" r:id="rId37"/>
    <p:sldId id="415" r:id="rId38"/>
    <p:sldId id="416" r:id="rId39"/>
    <p:sldId id="260" r:id="rId40"/>
  </p:sldIdLst>
  <p:sldSz cx="12192000" cy="6858000"/>
  <p:notesSz cx="6858000" cy="9144000"/>
  <p:defaultTextStyle>
    <a:defPPr>
      <a:defRPr lang="es-C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CAFB6"/>
    <a:srgbClr val="048E8B"/>
    <a:srgbClr val="0F1A2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C903123-2F1C-4F2D-95FD-31A8E47602DC}" v="29" dt="2021-04-10T15:45:18.181"/>
  </p1510:revLst>
</p1510:revInfo>
</file>

<file path=ppt/tableStyles.xml><?xml version="1.0" encoding="utf-8"?>
<a:tblStyleLst xmlns:a="http://schemas.openxmlformats.org/drawingml/2006/main" def="{5C22544A-7EE6-4342-B048-85BDC9FD1C3A}">
  <a:tblStyle styleId="{7DF18680-E054-41AD-8BC1-D1AEF772440D}" styleName="Estilo medio 2 - Énfasis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Estilo claro 1 - Acento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9012ECD-51FC-41F1-AA8D-1B2483CD663E}" styleName="Estilo claro 2 - Acento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C89EF96-8CEA-46FF-86C4-4CE0E7609802}" styleName="Estilo claro 3 - Acento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233" autoAdjust="0"/>
    <p:restoredTop sz="95226" autoAdjust="0"/>
  </p:normalViewPr>
  <p:slideViewPr>
    <p:cSldViewPr snapToGrid="0">
      <p:cViewPr>
        <p:scale>
          <a:sx n="66" d="100"/>
          <a:sy n="66" d="100"/>
        </p:scale>
        <p:origin x="1315" y="490"/>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47"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microsoft.com/office/2016/11/relationships/changesInfo" Target="changesInfos/changesInfo1.xml"/><Relationship Id="rId20" Type="http://schemas.openxmlformats.org/officeDocument/2006/relationships/slide" Target="slides/slide19.xml"/><Relationship Id="rId41"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rcos Contreras F" userId="d8f8d3c1a7831ac1" providerId="LiveId" clId="{15F8CEB1-EDE5-4FC9-AEC5-F95793ED0905}"/>
    <pc:docChg chg="undo custSel addSld delSld modSld sldOrd">
      <pc:chgData name="Marcos Contreras F" userId="d8f8d3c1a7831ac1" providerId="LiveId" clId="{15F8CEB1-EDE5-4FC9-AEC5-F95793ED0905}" dt="2021-03-24T20:19:59.318" v="641" actId="2696"/>
      <pc:docMkLst>
        <pc:docMk/>
      </pc:docMkLst>
      <pc:sldChg chg="del">
        <pc:chgData name="Marcos Contreras F" userId="d8f8d3c1a7831ac1" providerId="LiveId" clId="{15F8CEB1-EDE5-4FC9-AEC5-F95793ED0905}" dt="2021-03-22T02:23:38.742" v="0" actId="47"/>
        <pc:sldMkLst>
          <pc:docMk/>
          <pc:sldMk cId="862418353" sldId="282"/>
        </pc:sldMkLst>
      </pc:sldChg>
      <pc:sldChg chg="del">
        <pc:chgData name="Marcos Contreras F" userId="d8f8d3c1a7831ac1" providerId="LiveId" clId="{15F8CEB1-EDE5-4FC9-AEC5-F95793ED0905}" dt="2021-03-22T02:23:39.894" v="3" actId="47"/>
        <pc:sldMkLst>
          <pc:docMk/>
          <pc:sldMk cId="1327425392" sldId="289"/>
        </pc:sldMkLst>
      </pc:sldChg>
      <pc:sldChg chg="del">
        <pc:chgData name="Marcos Contreras F" userId="d8f8d3c1a7831ac1" providerId="LiveId" clId="{15F8CEB1-EDE5-4FC9-AEC5-F95793ED0905}" dt="2021-03-22T02:23:40.154" v="4" actId="47"/>
        <pc:sldMkLst>
          <pc:docMk/>
          <pc:sldMk cId="868393070" sldId="323"/>
        </pc:sldMkLst>
      </pc:sldChg>
      <pc:sldChg chg="del">
        <pc:chgData name="Marcos Contreras F" userId="d8f8d3c1a7831ac1" providerId="LiveId" clId="{15F8CEB1-EDE5-4FC9-AEC5-F95793ED0905}" dt="2021-03-22T02:23:40.370" v="5" actId="47"/>
        <pc:sldMkLst>
          <pc:docMk/>
          <pc:sldMk cId="2125509499" sldId="325"/>
        </pc:sldMkLst>
      </pc:sldChg>
      <pc:sldChg chg="del">
        <pc:chgData name="Marcos Contreras F" userId="d8f8d3c1a7831ac1" providerId="LiveId" clId="{15F8CEB1-EDE5-4FC9-AEC5-F95793ED0905}" dt="2021-03-22T02:23:40.575" v="6" actId="47"/>
        <pc:sldMkLst>
          <pc:docMk/>
          <pc:sldMk cId="3930309265" sldId="326"/>
        </pc:sldMkLst>
      </pc:sldChg>
      <pc:sldChg chg="del">
        <pc:chgData name="Marcos Contreras F" userId="d8f8d3c1a7831ac1" providerId="LiveId" clId="{15F8CEB1-EDE5-4FC9-AEC5-F95793ED0905}" dt="2021-03-22T02:23:40.841" v="7" actId="47"/>
        <pc:sldMkLst>
          <pc:docMk/>
          <pc:sldMk cId="1328365566" sldId="327"/>
        </pc:sldMkLst>
      </pc:sldChg>
      <pc:sldChg chg="del">
        <pc:chgData name="Marcos Contreras F" userId="d8f8d3c1a7831ac1" providerId="LiveId" clId="{15F8CEB1-EDE5-4FC9-AEC5-F95793ED0905}" dt="2021-03-22T02:23:41.030" v="8" actId="47"/>
        <pc:sldMkLst>
          <pc:docMk/>
          <pc:sldMk cId="3035163366" sldId="328"/>
        </pc:sldMkLst>
      </pc:sldChg>
      <pc:sldChg chg="del">
        <pc:chgData name="Marcos Contreras F" userId="d8f8d3c1a7831ac1" providerId="LiveId" clId="{15F8CEB1-EDE5-4FC9-AEC5-F95793ED0905}" dt="2021-03-22T02:23:41.358" v="9" actId="47"/>
        <pc:sldMkLst>
          <pc:docMk/>
          <pc:sldMk cId="1617547938" sldId="329"/>
        </pc:sldMkLst>
      </pc:sldChg>
      <pc:sldChg chg="del">
        <pc:chgData name="Marcos Contreras F" userId="d8f8d3c1a7831ac1" providerId="LiveId" clId="{15F8CEB1-EDE5-4FC9-AEC5-F95793ED0905}" dt="2021-03-22T02:23:41.631" v="10" actId="47"/>
        <pc:sldMkLst>
          <pc:docMk/>
          <pc:sldMk cId="929100761" sldId="330"/>
        </pc:sldMkLst>
      </pc:sldChg>
      <pc:sldChg chg="del">
        <pc:chgData name="Marcos Contreras F" userId="d8f8d3c1a7831ac1" providerId="LiveId" clId="{15F8CEB1-EDE5-4FC9-AEC5-F95793ED0905}" dt="2021-03-22T02:23:42.230" v="11" actId="47"/>
        <pc:sldMkLst>
          <pc:docMk/>
          <pc:sldMk cId="1762927615" sldId="331"/>
        </pc:sldMkLst>
      </pc:sldChg>
      <pc:sldChg chg="del">
        <pc:chgData name="Marcos Contreras F" userId="d8f8d3c1a7831ac1" providerId="LiveId" clId="{15F8CEB1-EDE5-4FC9-AEC5-F95793ED0905}" dt="2021-03-22T02:23:42.505" v="12" actId="47"/>
        <pc:sldMkLst>
          <pc:docMk/>
          <pc:sldMk cId="3744206426" sldId="332"/>
        </pc:sldMkLst>
      </pc:sldChg>
      <pc:sldChg chg="del">
        <pc:chgData name="Marcos Contreras F" userId="d8f8d3c1a7831ac1" providerId="LiveId" clId="{15F8CEB1-EDE5-4FC9-AEC5-F95793ED0905}" dt="2021-03-22T02:23:42.704" v="13" actId="47"/>
        <pc:sldMkLst>
          <pc:docMk/>
          <pc:sldMk cId="976650147" sldId="333"/>
        </pc:sldMkLst>
      </pc:sldChg>
      <pc:sldChg chg="del">
        <pc:chgData name="Marcos Contreras F" userId="d8f8d3c1a7831ac1" providerId="LiveId" clId="{15F8CEB1-EDE5-4FC9-AEC5-F95793ED0905}" dt="2021-03-22T02:23:42.920" v="14" actId="47"/>
        <pc:sldMkLst>
          <pc:docMk/>
          <pc:sldMk cId="3123217365" sldId="334"/>
        </pc:sldMkLst>
      </pc:sldChg>
      <pc:sldChg chg="del">
        <pc:chgData name="Marcos Contreras F" userId="d8f8d3c1a7831ac1" providerId="LiveId" clId="{15F8CEB1-EDE5-4FC9-AEC5-F95793ED0905}" dt="2021-03-22T02:23:43.170" v="15" actId="47"/>
        <pc:sldMkLst>
          <pc:docMk/>
          <pc:sldMk cId="2480885848" sldId="335"/>
        </pc:sldMkLst>
      </pc:sldChg>
      <pc:sldChg chg="del">
        <pc:chgData name="Marcos Contreras F" userId="d8f8d3c1a7831ac1" providerId="LiveId" clId="{15F8CEB1-EDE5-4FC9-AEC5-F95793ED0905}" dt="2021-03-22T02:23:43.388" v="16" actId="47"/>
        <pc:sldMkLst>
          <pc:docMk/>
          <pc:sldMk cId="682129101" sldId="336"/>
        </pc:sldMkLst>
      </pc:sldChg>
      <pc:sldChg chg="del">
        <pc:chgData name="Marcos Contreras F" userId="d8f8d3c1a7831ac1" providerId="LiveId" clId="{15F8CEB1-EDE5-4FC9-AEC5-F95793ED0905}" dt="2021-03-22T02:23:43.590" v="17" actId="47"/>
        <pc:sldMkLst>
          <pc:docMk/>
          <pc:sldMk cId="1948379918" sldId="337"/>
        </pc:sldMkLst>
      </pc:sldChg>
      <pc:sldChg chg="del">
        <pc:chgData name="Marcos Contreras F" userId="d8f8d3c1a7831ac1" providerId="LiveId" clId="{15F8CEB1-EDE5-4FC9-AEC5-F95793ED0905}" dt="2021-03-22T02:23:43.819" v="18" actId="47"/>
        <pc:sldMkLst>
          <pc:docMk/>
          <pc:sldMk cId="966211570" sldId="338"/>
        </pc:sldMkLst>
      </pc:sldChg>
      <pc:sldChg chg="del">
        <pc:chgData name="Marcos Contreras F" userId="d8f8d3c1a7831ac1" providerId="LiveId" clId="{15F8CEB1-EDE5-4FC9-AEC5-F95793ED0905}" dt="2021-03-22T02:23:44.029" v="19" actId="47"/>
        <pc:sldMkLst>
          <pc:docMk/>
          <pc:sldMk cId="1483906948" sldId="339"/>
        </pc:sldMkLst>
      </pc:sldChg>
      <pc:sldChg chg="del">
        <pc:chgData name="Marcos Contreras F" userId="d8f8d3c1a7831ac1" providerId="LiveId" clId="{15F8CEB1-EDE5-4FC9-AEC5-F95793ED0905}" dt="2021-03-22T02:23:44.298" v="20" actId="47"/>
        <pc:sldMkLst>
          <pc:docMk/>
          <pc:sldMk cId="3941371344" sldId="340"/>
        </pc:sldMkLst>
      </pc:sldChg>
      <pc:sldChg chg="del">
        <pc:chgData name="Marcos Contreras F" userId="d8f8d3c1a7831ac1" providerId="LiveId" clId="{15F8CEB1-EDE5-4FC9-AEC5-F95793ED0905}" dt="2021-03-22T02:23:44.530" v="21" actId="47"/>
        <pc:sldMkLst>
          <pc:docMk/>
          <pc:sldMk cId="1596764513" sldId="341"/>
        </pc:sldMkLst>
      </pc:sldChg>
      <pc:sldChg chg="del">
        <pc:chgData name="Marcos Contreras F" userId="d8f8d3c1a7831ac1" providerId="LiveId" clId="{15F8CEB1-EDE5-4FC9-AEC5-F95793ED0905}" dt="2021-03-22T02:23:44.748" v="22" actId="47"/>
        <pc:sldMkLst>
          <pc:docMk/>
          <pc:sldMk cId="2886624826" sldId="342"/>
        </pc:sldMkLst>
      </pc:sldChg>
      <pc:sldChg chg="del">
        <pc:chgData name="Marcos Contreras F" userId="d8f8d3c1a7831ac1" providerId="LiveId" clId="{15F8CEB1-EDE5-4FC9-AEC5-F95793ED0905}" dt="2021-03-22T02:23:44.983" v="23" actId="47"/>
        <pc:sldMkLst>
          <pc:docMk/>
          <pc:sldMk cId="75260915" sldId="343"/>
        </pc:sldMkLst>
      </pc:sldChg>
      <pc:sldChg chg="del">
        <pc:chgData name="Marcos Contreras F" userId="d8f8d3c1a7831ac1" providerId="LiveId" clId="{15F8CEB1-EDE5-4FC9-AEC5-F95793ED0905}" dt="2021-03-22T02:23:45.193" v="24" actId="47"/>
        <pc:sldMkLst>
          <pc:docMk/>
          <pc:sldMk cId="1598253105" sldId="344"/>
        </pc:sldMkLst>
      </pc:sldChg>
      <pc:sldChg chg="del">
        <pc:chgData name="Marcos Contreras F" userId="d8f8d3c1a7831ac1" providerId="LiveId" clId="{15F8CEB1-EDE5-4FC9-AEC5-F95793ED0905}" dt="2021-03-22T02:23:45.427" v="25" actId="47"/>
        <pc:sldMkLst>
          <pc:docMk/>
          <pc:sldMk cId="2615581294" sldId="345"/>
        </pc:sldMkLst>
      </pc:sldChg>
      <pc:sldChg chg="del">
        <pc:chgData name="Marcos Contreras F" userId="d8f8d3c1a7831ac1" providerId="LiveId" clId="{15F8CEB1-EDE5-4FC9-AEC5-F95793ED0905}" dt="2021-03-22T02:23:45.642" v="26" actId="47"/>
        <pc:sldMkLst>
          <pc:docMk/>
          <pc:sldMk cId="3700740855" sldId="346"/>
        </pc:sldMkLst>
      </pc:sldChg>
      <pc:sldChg chg="del">
        <pc:chgData name="Marcos Contreras F" userId="d8f8d3c1a7831ac1" providerId="LiveId" clId="{15F8CEB1-EDE5-4FC9-AEC5-F95793ED0905}" dt="2021-03-22T02:23:45.875" v="27" actId="47"/>
        <pc:sldMkLst>
          <pc:docMk/>
          <pc:sldMk cId="3784068074" sldId="347"/>
        </pc:sldMkLst>
      </pc:sldChg>
      <pc:sldChg chg="del">
        <pc:chgData name="Marcos Contreras F" userId="d8f8d3c1a7831ac1" providerId="LiveId" clId="{15F8CEB1-EDE5-4FC9-AEC5-F95793ED0905}" dt="2021-03-22T02:23:46.102" v="28" actId="47"/>
        <pc:sldMkLst>
          <pc:docMk/>
          <pc:sldMk cId="306804833" sldId="348"/>
        </pc:sldMkLst>
      </pc:sldChg>
      <pc:sldChg chg="del">
        <pc:chgData name="Marcos Contreras F" userId="d8f8d3c1a7831ac1" providerId="LiveId" clId="{15F8CEB1-EDE5-4FC9-AEC5-F95793ED0905}" dt="2021-03-22T02:23:46.321" v="29" actId="47"/>
        <pc:sldMkLst>
          <pc:docMk/>
          <pc:sldMk cId="401670391" sldId="349"/>
        </pc:sldMkLst>
      </pc:sldChg>
      <pc:sldChg chg="del">
        <pc:chgData name="Marcos Contreras F" userId="d8f8d3c1a7831ac1" providerId="LiveId" clId="{15F8CEB1-EDE5-4FC9-AEC5-F95793ED0905}" dt="2021-03-22T02:23:46.549" v="30" actId="47"/>
        <pc:sldMkLst>
          <pc:docMk/>
          <pc:sldMk cId="1981172589" sldId="350"/>
        </pc:sldMkLst>
      </pc:sldChg>
      <pc:sldChg chg="del">
        <pc:chgData name="Marcos Contreras F" userId="d8f8d3c1a7831ac1" providerId="LiveId" clId="{15F8CEB1-EDE5-4FC9-AEC5-F95793ED0905}" dt="2021-03-22T02:23:46.835" v="31" actId="47"/>
        <pc:sldMkLst>
          <pc:docMk/>
          <pc:sldMk cId="3938170539" sldId="351"/>
        </pc:sldMkLst>
      </pc:sldChg>
      <pc:sldChg chg="del">
        <pc:chgData name="Marcos Contreras F" userId="d8f8d3c1a7831ac1" providerId="LiveId" clId="{15F8CEB1-EDE5-4FC9-AEC5-F95793ED0905}" dt="2021-03-22T02:23:47.101" v="32" actId="47"/>
        <pc:sldMkLst>
          <pc:docMk/>
          <pc:sldMk cId="2796588654" sldId="352"/>
        </pc:sldMkLst>
      </pc:sldChg>
      <pc:sldChg chg="del">
        <pc:chgData name="Marcos Contreras F" userId="d8f8d3c1a7831ac1" providerId="LiveId" clId="{15F8CEB1-EDE5-4FC9-AEC5-F95793ED0905}" dt="2021-03-22T02:23:47.313" v="33" actId="47"/>
        <pc:sldMkLst>
          <pc:docMk/>
          <pc:sldMk cId="1153090018" sldId="353"/>
        </pc:sldMkLst>
      </pc:sldChg>
      <pc:sldChg chg="del">
        <pc:chgData name="Marcos Contreras F" userId="d8f8d3c1a7831ac1" providerId="LiveId" clId="{15F8CEB1-EDE5-4FC9-AEC5-F95793ED0905}" dt="2021-03-22T02:23:47.674" v="34" actId="47"/>
        <pc:sldMkLst>
          <pc:docMk/>
          <pc:sldMk cId="3802560375" sldId="354"/>
        </pc:sldMkLst>
      </pc:sldChg>
      <pc:sldChg chg="del">
        <pc:chgData name="Marcos Contreras F" userId="d8f8d3c1a7831ac1" providerId="LiveId" clId="{15F8CEB1-EDE5-4FC9-AEC5-F95793ED0905}" dt="2021-03-22T02:23:48.223" v="35" actId="47"/>
        <pc:sldMkLst>
          <pc:docMk/>
          <pc:sldMk cId="3429512058" sldId="355"/>
        </pc:sldMkLst>
      </pc:sldChg>
      <pc:sldChg chg="del">
        <pc:chgData name="Marcos Contreras F" userId="d8f8d3c1a7831ac1" providerId="LiveId" clId="{15F8CEB1-EDE5-4FC9-AEC5-F95793ED0905}" dt="2021-03-22T02:23:48.425" v="36" actId="47"/>
        <pc:sldMkLst>
          <pc:docMk/>
          <pc:sldMk cId="1867452605" sldId="356"/>
        </pc:sldMkLst>
      </pc:sldChg>
      <pc:sldChg chg="del">
        <pc:chgData name="Marcos Contreras F" userId="d8f8d3c1a7831ac1" providerId="LiveId" clId="{15F8CEB1-EDE5-4FC9-AEC5-F95793ED0905}" dt="2021-03-22T02:23:48.672" v="37" actId="47"/>
        <pc:sldMkLst>
          <pc:docMk/>
          <pc:sldMk cId="2328149015" sldId="357"/>
        </pc:sldMkLst>
      </pc:sldChg>
      <pc:sldChg chg="del">
        <pc:chgData name="Marcos Contreras F" userId="d8f8d3c1a7831ac1" providerId="LiveId" clId="{15F8CEB1-EDE5-4FC9-AEC5-F95793ED0905}" dt="2021-03-22T02:23:48.891" v="38" actId="47"/>
        <pc:sldMkLst>
          <pc:docMk/>
          <pc:sldMk cId="2003221132" sldId="358"/>
        </pc:sldMkLst>
      </pc:sldChg>
      <pc:sldChg chg="del">
        <pc:chgData name="Marcos Contreras F" userId="d8f8d3c1a7831ac1" providerId="LiveId" clId="{15F8CEB1-EDE5-4FC9-AEC5-F95793ED0905}" dt="2021-03-22T02:23:49.830" v="39" actId="47"/>
        <pc:sldMkLst>
          <pc:docMk/>
          <pc:sldMk cId="2904970461" sldId="359"/>
        </pc:sldMkLst>
      </pc:sldChg>
      <pc:sldChg chg="del">
        <pc:chgData name="Marcos Contreras F" userId="d8f8d3c1a7831ac1" providerId="LiveId" clId="{15F8CEB1-EDE5-4FC9-AEC5-F95793ED0905}" dt="2021-03-22T02:23:50.033" v="40" actId="47"/>
        <pc:sldMkLst>
          <pc:docMk/>
          <pc:sldMk cId="365815314" sldId="360"/>
        </pc:sldMkLst>
      </pc:sldChg>
      <pc:sldChg chg="del">
        <pc:chgData name="Marcos Contreras F" userId="d8f8d3c1a7831ac1" providerId="LiveId" clId="{15F8CEB1-EDE5-4FC9-AEC5-F95793ED0905}" dt="2021-03-22T02:23:50.268" v="41" actId="47"/>
        <pc:sldMkLst>
          <pc:docMk/>
          <pc:sldMk cId="1388124933" sldId="361"/>
        </pc:sldMkLst>
      </pc:sldChg>
      <pc:sldChg chg="del">
        <pc:chgData name="Marcos Contreras F" userId="d8f8d3c1a7831ac1" providerId="LiveId" clId="{15F8CEB1-EDE5-4FC9-AEC5-F95793ED0905}" dt="2021-03-22T02:23:50.564" v="42" actId="47"/>
        <pc:sldMkLst>
          <pc:docMk/>
          <pc:sldMk cId="2679316088" sldId="362"/>
        </pc:sldMkLst>
      </pc:sldChg>
      <pc:sldChg chg="addSp delSp modSp add del mod">
        <pc:chgData name="Marcos Contreras F" userId="d8f8d3c1a7831ac1" providerId="LiveId" clId="{15F8CEB1-EDE5-4FC9-AEC5-F95793ED0905}" dt="2021-03-22T03:15:04.658" v="640" actId="404"/>
        <pc:sldMkLst>
          <pc:docMk/>
          <pc:sldMk cId="1002804240" sldId="363"/>
        </pc:sldMkLst>
        <pc:spChg chg="del">
          <ac:chgData name="Marcos Contreras F" userId="d8f8d3c1a7831ac1" providerId="LiveId" clId="{15F8CEB1-EDE5-4FC9-AEC5-F95793ED0905}" dt="2021-03-22T02:24:40.649" v="46" actId="478"/>
          <ac:spMkLst>
            <pc:docMk/>
            <pc:sldMk cId="1002804240" sldId="363"/>
            <ac:spMk id="3" creationId="{0031D997-03AD-4F82-940E-2931CB3D1720}"/>
          </ac:spMkLst>
        </pc:spChg>
        <pc:spChg chg="del">
          <ac:chgData name="Marcos Contreras F" userId="d8f8d3c1a7831ac1" providerId="LiveId" clId="{15F8CEB1-EDE5-4FC9-AEC5-F95793ED0905}" dt="2021-03-22T02:24:38.904" v="45" actId="478"/>
          <ac:spMkLst>
            <pc:docMk/>
            <pc:sldMk cId="1002804240" sldId="363"/>
            <ac:spMk id="4" creationId="{50CD3B54-CD6D-4396-BFBA-94152BD8B12E}"/>
          </ac:spMkLst>
        </pc:spChg>
        <pc:spChg chg="add del mod">
          <ac:chgData name="Marcos Contreras F" userId="d8f8d3c1a7831ac1" providerId="LiveId" clId="{15F8CEB1-EDE5-4FC9-AEC5-F95793ED0905}" dt="2021-03-22T02:24:42.780" v="47" actId="478"/>
          <ac:spMkLst>
            <pc:docMk/>
            <pc:sldMk cId="1002804240" sldId="363"/>
            <ac:spMk id="5" creationId="{213412FE-2320-4BE4-BFF8-9E0733A2991C}"/>
          </ac:spMkLst>
        </pc:spChg>
        <pc:spChg chg="add mod">
          <ac:chgData name="Marcos Contreras F" userId="d8f8d3c1a7831ac1" providerId="LiveId" clId="{15F8CEB1-EDE5-4FC9-AEC5-F95793ED0905}" dt="2021-03-22T03:15:04.658" v="640" actId="404"/>
          <ac:spMkLst>
            <pc:docMk/>
            <pc:sldMk cId="1002804240" sldId="363"/>
            <ac:spMk id="8" creationId="{AE7861EE-2B5B-4B56-ACE5-698B038421F2}"/>
          </ac:spMkLst>
        </pc:spChg>
        <pc:picChg chg="add mod">
          <ac:chgData name="Marcos Contreras F" userId="d8f8d3c1a7831ac1" providerId="LiveId" clId="{15F8CEB1-EDE5-4FC9-AEC5-F95793ED0905}" dt="2021-03-22T02:25:01.942" v="52" actId="1076"/>
          <ac:picMkLst>
            <pc:docMk/>
            <pc:sldMk cId="1002804240" sldId="363"/>
            <ac:picMk id="7" creationId="{9D79B2E5-AE0E-4E36-AA83-2AE3608FE581}"/>
          </ac:picMkLst>
        </pc:picChg>
      </pc:sldChg>
      <pc:sldChg chg="del">
        <pc:chgData name="Marcos Contreras F" userId="d8f8d3c1a7831ac1" providerId="LiveId" clId="{15F8CEB1-EDE5-4FC9-AEC5-F95793ED0905}" dt="2021-03-22T02:23:39.273" v="2" actId="47"/>
        <pc:sldMkLst>
          <pc:docMk/>
          <pc:sldMk cId="294790781" sldId="364"/>
        </pc:sldMkLst>
      </pc:sldChg>
      <pc:sldChg chg="addSp delSp modSp add mod">
        <pc:chgData name="Marcos Contreras F" userId="d8f8d3c1a7831ac1" providerId="LiveId" clId="{15F8CEB1-EDE5-4FC9-AEC5-F95793ED0905}" dt="2021-03-22T03:15:00.006" v="639" actId="404"/>
        <pc:sldMkLst>
          <pc:docMk/>
          <pc:sldMk cId="949017259" sldId="364"/>
        </pc:sldMkLst>
        <pc:spChg chg="add mod">
          <ac:chgData name="Marcos Contreras F" userId="d8f8d3c1a7831ac1" providerId="LiveId" clId="{15F8CEB1-EDE5-4FC9-AEC5-F95793ED0905}" dt="2021-03-22T03:15:00.006" v="639" actId="404"/>
          <ac:spMkLst>
            <pc:docMk/>
            <pc:sldMk cId="949017259" sldId="364"/>
            <ac:spMk id="6" creationId="{9E43D90B-6FBD-4D09-AB34-8F42A783A6B2}"/>
          </ac:spMkLst>
        </pc:spChg>
        <pc:spChg chg="del">
          <ac:chgData name="Marcos Contreras F" userId="d8f8d3c1a7831ac1" providerId="LiveId" clId="{15F8CEB1-EDE5-4FC9-AEC5-F95793ED0905}" dt="2021-03-22T03:04:08.272" v="484" actId="478"/>
          <ac:spMkLst>
            <pc:docMk/>
            <pc:sldMk cId="949017259" sldId="364"/>
            <ac:spMk id="8" creationId="{AE7861EE-2B5B-4B56-ACE5-698B038421F2}"/>
          </ac:spMkLst>
        </pc:spChg>
        <pc:picChg chg="add">
          <ac:chgData name="Marcos Contreras F" userId="d8f8d3c1a7831ac1" providerId="LiveId" clId="{15F8CEB1-EDE5-4FC9-AEC5-F95793ED0905}" dt="2021-03-22T02:28:04.417" v="108" actId="22"/>
          <ac:picMkLst>
            <pc:docMk/>
            <pc:sldMk cId="949017259" sldId="364"/>
            <ac:picMk id="3" creationId="{74F27BE7-5F70-41DF-9E81-7754BCB6D1C4}"/>
          </ac:picMkLst>
        </pc:picChg>
        <pc:picChg chg="del">
          <ac:chgData name="Marcos Contreras F" userId="d8f8d3c1a7831ac1" providerId="LiveId" clId="{15F8CEB1-EDE5-4FC9-AEC5-F95793ED0905}" dt="2021-03-22T02:27:43.224" v="107" actId="478"/>
          <ac:picMkLst>
            <pc:docMk/>
            <pc:sldMk cId="949017259" sldId="364"/>
            <ac:picMk id="7" creationId="{9D79B2E5-AE0E-4E36-AA83-2AE3608FE581}"/>
          </ac:picMkLst>
        </pc:picChg>
      </pc:sldChg>
      <pc:sldChg chg="addSp delSp modSp add mod">
        <pc:chgData name="Marcos Contreras F" userId="d8f8d3c1a7831ac1" providerId="LiveId" clId="{15F8CEB1-EDE5-4FC9-AEC5-F95793ED0905}" dt="2021-03-22T03:14:55.259" v="638" actId="404"/>
        <pc:sldMkLst>
          <pc:docMk/>
          <pc:sldMk cId="1947893548" sldId="365"/>
        </pc:sldMkLst>
        <pc:spChg chg="add mod">
          <ac:chgData name="Marcos Contreras F" userId="d8f8d3c1a7831ac1" providerId="LiveId" clId="{15F8CEB1-EDE5-4FC9-AEC5-F95793ED0905}" dt="2021-03-22T03:14:55.259" v="638" actId="404"/>
          <ac:spMkLst>
            <pc:docMk/>
            <pc:sldMk cId="1947893548" sldId="365"/>
            <ac:spMk id="6" creationId="{DBACDC0E-8F68-4FDC-B56C-085EDF9139A6}"/>
          </ac:spMkLst>
        </pc:spChg>
        <pc:spChg chg="del">
          <ac:chgData name="Marcos Contreras F" userId="d8f8d3c1a7831ac1" providerId="LiveId" clId="{15F8CEB1-EDE5-4FC9-AEC5-F95793ED0905}" dt="2021-03-22T03:04:15.618" v="486" actId="478"/>
          <ac:spMkLst>
            <pc:docMk/>
            <pc:sldMk cId="1947893548" sldId="365"/>
            <ac:spMk id="8" creationId="{AE7861EE-2B5B-4B56-ACE5-698B038421F2}"/>
          </ac:spMkLst>
        </pc:spChg>
        <pc:picChg chg="del">
          <ac:chgData name="Marcos Contreras F" userId="d8f8d3c1a7831ac1" providerId="LiveId" clId="{15F8CEB1-EDE5-4FC9-AEC5-F95793ED0905}" dt="2021-03-22T02:28:12.071" v="110" actId="478"/>
          <ac:picMkLst>
            <pc:docMk/>
            <pc:sldMk cId="1947893548" sldId="365"/>
            <ac:picMk id="3" creationId="{74F27BE7-5F70-41DF-9E81-7754BCB6D1C4}"/>
          </ac:picMkLst>
        </pc:picChg>
        <pc:picChg chg="add mod">
          <ac:chgData name="Marcos Contreras F" userId="d8f8d3c1a7831ac1" providerId="LiveId" clId="{15F8CEB1-EDE5-4FC9-AEC5-F95793ED0905}" dt="2021-03-22T02:29:03.633" v="119" actId="1076"/>
          <ac:picMkLst>
            <pc:docMk/>
            <pc:sldMk cId="1947893548" sldId="365"/>
            <ac:picMk id="4" creationId="{804E45BF-41CE-4A10-9F21-E534789611AC}"/>
          </ac:picMkLst>
        </pc:picChg>
      </pc:sldChg>
      <pc:sldChg chg="del">
        <pc:chgData name="Marcos Contreras F" userId="d8f8d3c1a7831ac1" providerId="LiveId" clId="{15F8CEB1-EDE5-4FC9-AEC5-F95793ED0905}" dt="2021-03-22T02:23:39.039" v="1" actId="47"/>
        <pc:sldMkLst>
          <pc:docMk/>
          <pc:sldMk cId="3457749799" sldId="365"/>
        </pc:sldMkLst>
      </pc:sldChg>
      <pc:sldChg chg="addSp delSp modSp add mod">
        <pc:chgData name="Marcos Contreras F" userId="d8f8d3c1a7831ac1" providerId="LiveId" clId="{15F8CEB1-EDE5-4FC9-AEC5-F95793ED0905}" dt="2021-03-22T03:14:15.266" v="631" actId="404"/>
        <pc:sldMkLst>
          <pc:docMk/>
          <pc:sldMk cId="1579065250" sldId="366"/>
        </pc:sldMkLst>
        <pc:spChg chg="add mod">
          <ac:chgData name="Marcos Contreras F" userId="d8f8d3c1a7831ac1" providerId="LiveId" clId="{15F8CEB1-EDE5-4FC9-AEC5-F95793ED0905}" dt="2021-03-22T03:14:15.266" v="631" actId="404"/>
          <ac:spMkLst>
            <pc:docMk/>
            <pc:sldMk cId="1579065250" sldId="366"/>
            <ac:spMk id="5" creationId="{EB327A7A-CFBC-4981-90A4-58831E9C0B99}"/>
          </ac:spMkLst>
        </pc:spChg>
        <pc:spChg chg="del">
          <ac:chgData name="Marcos Contreras F" userId="d8f8d3c1a7831ac1" providerId="LiveId" clId="{15F8CEB1-EDE5-4FC9-AEC5-F95793ED0905}" dt="2021-03-22T03:06:56.164" v="524" actId="478"/>
          <ac:spMkLst>
            <pc:docMk/>
            <pc:sldMk cId="1579065250" sldId="366"/>
            <ac:spMk id="8" creationId="{AE7861EE-2B5B-4B56-ACE5-698B038421F2}"/>
          </ac:spMkLst>
        </pc:spChg>
        <pc:picChg chg="add mod">
          <ac:chgData name="Marcos Contreras F" userId="d8f8d3c1a7831ac1" providerId="LiveId" clId="{15F8CEB1-EDE5-4FC9-AEC5-F95793ED0905}" dt="2021-03-22T02:38:48.025" v="156" actId="1076"/>
          <ac:picMkLst>
            <pc:docMk/>
            <pc:sldMk cId="1579065250" sldId="366"/>
            <ac:picMk id="3" creationId="{A909CDA1-8CA9-46BA-A1B9-539CD141F619}"/>
          </ac:picMkLst>
        </pc:picChg>
      </pc:sldChg>
      <pc:sldChg chg="addSp delSp modSp add mod">
        <pc:chgData name="Marcos Contreras F" userId="d8f8d3c1a7831ac1" providerId="LiveId" clId="{15F8CEB1-EDE5-4FC9-AEC5-F95793ED0905}" dt="2021-03-22T03:14:27.619" v="633" actId="404"/>
        <pc:sldMkLst>
          <pc:docMk/>
          <pc:sldMk cId="1218460480" sldId="367"/>
        </pc:sldMkLst>
        <pc:spChg chg="add mod">
          <ac:chgData name="Marcos Contreras F" userId="d8f8d3c1a7831ac1" providerId="LiveId" clId="{15F8CEB1-EDE5-4FC9-AEC5-F95793ED0905}" dt="2021-03-22T03:14:27.619" v="633" actId="404"/>
          <ac:spMkLst>
            <pc:docMk/>
            <pc:sldMk cId="1218460480" sldId="367"/>
            <ac:spMk id="5" creationId="{0881343F-DCB3-4132-B98B-8343EAAE51D9}"/>
          </ac:spMkLst>
        </pc:spChg>
        <pc:spChg chg="del">
          <ac:chgData name="Marcos Contreras F" userId="d8f8d3c1a7831ac1" providerId="LiveId" clId="{15F8CEB1-EDE5-4FC9-AEC5-F95793ED0905}" dt="2021-03-22T03:06:25.559" v="515" actId="478"/>
          <ac:spMkLst>
            <pc:docMk/>
            <pc:sldMk cId="1218460480" sldId="367"/>
            <ac:spMk id="8" creationId="{AE7861EE-2B5B-4B56-ACE5-698B038421F2}"/>
          </ac:spMkLst>
        </pc:spChg>
        <pc:picChg chg="add mod">
          <ac:chgData name="Marcos Contreras F" userId="d8f8d3c1a7831ac1" providerId="LiveId" clId="{15F8CEB1-EDE5-4FC9-AEC5-F95793ED0905}" dt="2021-03-22T03:06:35.046" v="518" actId="1076"/>
          <ac:picMkLst>
            <pc:docMk/>
            <pc:sldMk cId="1218460480" sldId="367"/>
            <ac:picMk id="3" creationId="{0FCC2C1D-6A1E-46D7-BC6C-BB494F0ED8D1}"/>
          </ac:picMkLst>
        </pc:picChg>
      </pc:sldChg>
      <pc:sldChg chg="addSp delSp modSp add mod ord">
        <pc:chgData name="Marcos Contreras F" userId="d8f8d3c1a7831ac1" providerId="LiveId" clId="{15F8CEB1-EDE5-4FC9-AEC5-F95793ED0905}" dt="2021-03-22T03:14:50.407" v="637" actId="404"/>
        <pc:sldMkLst>
          <pc:docMk/>
          <pc:sldMk cId="2952405182" sldId="368"/>
        </pc:sldMkLst>
        <pc:spChg chg="add mod">
          <ac:chgData name="Marcos Contreras F" userId="d8f8d3c1a7831ac1" providerId="LiveId" clId="{15F8CEB1-EDE5-4FC9-AEC5-F95793ED0905}" dt="2021-03-22T03:14:50.407" v="637" actId="404"/>
          <ac:spMkLst>
            <pc:docMk/>
            <pc:sldMk cId="2952405182" sldId="368"/>
            <ac:spMk id="5" creationId="{F162A404-9BA7-4930-BA6F-A18B9C501F83}"/>
          </ac:spMkLst>
        </pc:spChg>
        <pc:spChg chg="del">
          <ac:chgData name="Marcos Contreras F" userId="d8f8d3c1a7831ac1" providerId="LiveId" clId="{15F8CEB1-EDE5-4FC9-AEC5-F95793ED0905}" dt="2021-03-22T03:04:21.773" v="488" actId="478"/>
          <ac:spMkLst>
            <pc:docMk/>
            <pc:sldMk cId="2952405182" sldId="368"/>
            <ac:spMk id="8" creationId="{AE7861EE-2B5B-4B56-ACE5-698B038421F2}"/>
          </ac:spMkLst>
        </pc:spChg>
        <pc:picChg chg="add mod">
          <ac:chgData name="Marcos Contreras F" userId="d8f8d3c1a7831ac1" providerId="LiveId" clId="{15F8CEB1-EDE5-4FC9-AEC5-F95793ED0905}" dt="2021-03-22T03:04:31.705" v="491" actId="1076"/>
          <ac:picMkLst>
            <pc:docMk/>
            <pc:sldMk cId="2952405182" sldId="368"/>
            <ac:picMk id="3" creationId="{CDEABB53-E397-459B-AE17-1D2891D016DD}"/>
          </ac:picMkLst>
        </pc:picChg>
      </pc:sldChg>
      <pc:sldChg chg="addSp delSp modSp add mod">
        <pc:chgData name="Marcos Contreras F" userId="d8f8d3c1a7831ac1" providerId="LiveId" clId="{15F8CEB1-EDE5-4FC9-AEC5-F95793ED0905}" dt="2021-03-22T03:14:32.238" v="634" actId="404"/>
        <pc:sldMkLst>
          <pc:docMk/>
          <pc:sldMk cId="197142068" sldId="369"/>
        </pc:sldMkLst>
        <pc:spChg chg="add mod">
          <ac:chgData name="Marcos Contreras F" userId="d8f8d3c1a7831ac1" providerId="LiveId" clId="{15F8CEB1-EDE5-4FC9-AEC5-F95793ED0905}" dt="2021-03-22T03:14:32.238" v="634" actId="404"/>
          <ac:spMkLst>
            <pc:docMk/>
            <pc:sldMk cId="197142068" sldId="369"/>
            <ac:spMk id="5" creationId="{A343D715-198D-4B90-9588-A5753E30828F}"/>
          </ac:spMkLst>
        </pc:spChg>
        <pc:spChg chg="del">
          <ac:chgData name="Marcos Contreras F" userId="d8f8d3c1a7831ac1" providerId="LiveId" clId="{15F8CEB1-EDE5-4FC9-AEC5-F95793ED0905}" dt="2021-03-22T03:05:48.375" v="509" actId="478"/>
          <ac:spMkLst>
            <pc:docMk/>
            <pc:sldMk cId="197142068" sldId="369"/>
            <ac:spMk id="8" creationId="{AE7861EE-2B5B-4B56-ACE5-698B038421F2}"/>
          </ac:spMkLst>
        </pc:spChg>
        <pc:picChg chg="add mod">
          <ac:chgData name="Marcos Contreras F" userId="d8f8d3c1a7831ac1" providerId="LiveId" clId="{15F8CEB1-EDE5-4FC9-AEC5-F95793ED0905}" dt="2021-03-22T03:06:19.458" v="514" actId="1076"/>
          <ac:picMkLst>
            <pc:docMk/>
            <pc:sldMk cId="197142068" sldId="369"/>
            <ac:picMk id="3" creationId="{91C54C8F-C7A2-43BA-8B7B-76AF42DDB370}"/>
          </ac:picMkLst>
        </pc:picChg>
      </pc:sldChg>
      <pc:sldChg chg="addSp delSp modSp add mod">
        <pc:chgData name="Marcos Contreras F" userId="d8f8d3c1a7831ac1" providerId="LiveId" clId="{15F8CEB1-EDE5-4FC9-AEC5-F95793ED0905}" dt="2021-03-22T03:14:40.254" v="635" actId="404"/>
        <pc:sldMkLst>
          <pc:docMk/>
          <pc:sldMk cId="3109084040" sldId="370"/>
        </pc:sldMkLst>
        <pc:spChg chg="add mod">
          <ac:chgData name="Marcos Contreras F" userId="d8f8d3c1a7831ac1" providerId="LiveId" clId="{15F8CEB1-EDE5-4FC9-AEC5-F95793ED0905}" dt="2021-03-22T03:14:40.254" v="635" actId="404"/>
          <ac:spMkLst>
            <pc:docMk/>
            <pc:sldMk cId="3109084040" sldId="370"/>
            <ac:spMk id="5" creationId="{CD173911-6209-488D-B31A-F5D5A131279B}"/>
          </ac:spMkLst>
        </pc:spChg>
        <pc:spChg chg="del">
          <ac:chgData name="Marcos Contreras F" userId="d8f8d3c1a7831ac1" providerId="LiveId" clId="{15F8CEB1-EDE5-4FC9-AEC5-F95793ED0905}" dt="2021-03-22T03:05:31.446" v="504" actId="478"/>
          <ac:spMkLst>
            <pc:docMk/>
            <pc:sldMk cId="3109084040" sldId="370"/>
            <ac:spMk id="8" creationId="{AE7861EE-2B5B-4B56-ACE5-698B038421F2}"/>
          </ac:spMkLst>
        </pc:spChg>
        <pc:picChg chg="add mod">
          <ac:chgData name="Marcos Contreras F" userId="d8f8d3c1a7831ac1" providerId="LiveId" clId="{15F8CEB1-EDE5-4FC9-AEC5-F95793ED0905}" dt="2021-03-22T03:05:28.776" v="503" actId="1076"/>
          <ac:picMkLst>
            <pc:docMk/>
            <pc:sldMk cId="3109084040" sldId="370"/>
            <ac:picMk id="3" creationId="{DFD52176-3856-4859-AA84-4ADE60F8AA3B}"/>
          </ac:picMkLst>
        </pc:picChg>
      </pc:sldChg>
      <pc:sldChg chg="addSp delSp modSp add mod">
        <pc:chgData name="Marcos Contreras F" userId="d8f8d3c1a7831ac1" providerId="LiveId" clId="{15F8CEB1-EDE5-4FC9-AEC5-F95793ED0905}" dt="2021-03-22T03:14:44.814" v="636" actId="404"/>
        <pc:sldMkLst>
          <pc:docMk/>
          <pc:sldMk cId="689989308" sldId="371"/>
        </pc:sldMkLst>
        <pc:spChg chg="add mod">
          <ac:chgData name="Marcos Contreras F" userId="d8f8d3c1a7831ac1" providerId="LiveId" clId="{15F8CEB1-EDE5-4FC9-AEC5-F95793ED0905}" dt="2021-03-22T03:14:44.814" v="636" actId="404"/>
          <ac:spMkLst>
            <pc:docMk/>
            <pc:sldMk cId="689989308" sldId="371"/>
            <ac:spMk id="5" creationId="{DE719E91-0F26-45BF-A784-3ABB3613A9FA}"/>
          </ac:spMkLst>
        </pc:spChg>
        <pc:spChg chg="del">
          <ac:chgData name="Marcos Contreras F" userId="d8f8d3c1a7831ac1" providerId="LiveId" clId="{15F8CEB1-EDE5-4FC9-AEC5-F95793ED0905}" dt="2021-03-22T03:04:44.965" v="496" actId="478"/>
          <ac:spMkLst>
            <pc:docMk/>
            <pc:sldMk cId="689989308" sldId="371"/>
            <ac:spMk id="8" creationId="{AE7861EE-2B5B-4B56-ACE5-698B038421F2}"/>
          </ac:spMkLst>
        </pc:spChg>
        <pc:picChg chg="add mod">
          <ac:chgData name="Marcos Contreras F" userId="d8f8d3c1a7831ac1" providerId="LiveId" clId="{15F8CEB1-EDE5-4FC9-AEC5-F95793ED0905}" dt="2021-03-22T03:05:17.877" v="501" actId="14100"/>
          <ac:picMkLst>
            <pc:docMk/>
            <pc:sldMk cId="689989308" sldId="371"/>
            <ac:picMk id="3" creationId="{356C5471-74E2-4E68-BDA3-651DF7568196}"/>
          </ac:picMkLst>
        </pc:picChg>
      </pc:sldChg>
      <pc:sldChg chg="addSp delSp modSp add mod">
        <pc:chgData name="Marcos Contreras F" userId="d8f8d3c1a7831ac1" providerId="LiveId" clId="{15F8CEB1-EDE5-4FC9-AEC5-F95793ED0905}" dt="2021-03-22T03:14:21.468" v="632" actId="404"/>
        <pc:sldMkLst>
          <pc:docMk/>
          <pc:sldMk cId="3817771228" sldId="372"/>
        </pc:sldMkLst>
        <pc:spChg chg="add mod">
          <ac:chgData name="Marcos Contreras F" userId="d8f8d3c1a7831ac1" providerId="LiveId" clId="{15F8CEB1-EDE5-4FC9-AEC5-F95793ED0905}" dt="2021-03-22T03:14:21.468" v="632" actId="404"/>
          <ac:spMkLst>
            <pc:docMk/>
            <pc:sldMk cId="3817771228" sldId="372"/>
            <ac:spMk id="5" creationId="{53D7AE9B-5E84-4EFE-BF2D-7AE65A850BCE}"/>
          </ac:spMkLst>
        </pc:spChg>
        <pc:spChg chg="del">
          <ac:chgData name="Marcos Contreras F" userId="d8f8d3c1a7831ac1" providerId="LiveId" clId="{15F8CEB1-EDE5-4FC9-AEC5-F95793ED0905}" dt="2021-03-22T03:06:43.330" v="520" actId="478"/>
          <ac:spMkLst>
            <pc:docMk/>
            <pc:sldMk cId="3817771228" sldId="372"/>
            <ac:spMk id="8" creationId="{AE7861EE-2B5B-4B56-ACE5-698B038421F2}"/>
          </ac:spMkLst>
        </pc:spChg>
        <pc:picChg chg="add mod">
          <ac:chgData name="Marcos Contreras F" userId="d8f8d3c1a7831ac1" providerId="LiveId" clId="{15F8CEB1-EDE5-4FC9-AEC5-F95793ED0905}" dt="2021-03-22T03:06:51.984" v="523" actId="1076"/>
          <ac:picMkLst>
            <pc:docMk/>
            <pc:sldMk cId="3817771228" sldId="372"/>
            <ac:picMk id="3" creationId="{9351067F-BD47-4846-A109-6B7145F9C6FE}"/>
          </ac:picMkLst>
        </pc:picChg>
      </pc:sldChg>
      <pc:sldChg chg="addSp delSp modSp add mod">
        <pc:chgData name="Marcos Contreras F" userId="d8f8d3c1a7831ac1" providerId="LiveId" clId="{15F8CEB1-EDE5-4FC9-AEC5-F95793ED0905}" dt="2021-03-22T03:14:07.441" v="630" actId="404"/>
        <pc:sldMkLst>
          <pc:docMk/>
          <pc:sldMk cId="2862983320" sldId="373"/>
        </pc:sldMkLst>
        <pc:spChg chg="add mod">
          <ac:chgData name="Marcos Contreras F" userId="d8f8d3c1a7831ac1" providerId="LiveId" clId="{15F8CEB1-EDE5-4FC9-AEC5-F95793ED0905}" dt="2021-03-22T03:14:07.441" v="630" actId="404"/>
          <ac:spMkLst>
            <pc:docMk/>
            <pc:sldMk cId="2862983320" sldId="373"/>
            <ac:spMk id="5" creationId="{12069963-29B7-4D59-8306-841F6DDA9150}"/>
          </ac:spMkLst>
        </pc:spChg>
        <pc:spChg chg="del mod">
          <ac:chgData name="Marcos Contreras F" userId="d8f8d3c1a7831ac1" providerId="LiveId" clId="{15F8CEB1-EDE5-4FC9-AEC5-F95793ED0905}" dt="2021-03-22T03:07:02.539" v="526" actId="478"/>
          <ac:spMkLst>
            <pc:docMk/>
            <pc:sldMk cId="2862983320" sldId="373"/>
            <ac:spMk id="8" creationId="{AE7861EE-2B5B-4B56-ACE5-698B038421F2}"/>
          </ac:spMkLst>
        </pc:spChg>
        <pc:picChg chg="add mod">
          <ac:chgData name="Marcos Contreras F" userId="d8f8d3c1a7831ac1" providerId="LiveId" clId="{15F8CEB1-EDE5-4FC9-AEC5-F95793ED0905}" dt="2021-03-22T02:39:25.001" v="159" actId="1076"/>
          <ac:picMkLst>
            <pc:docMk/>
            <pc:sldMk cId="2862983320" sldId="373"/>
            <ac:picMk id="3" creationId="{B51D4EEF-2BD4-481B-B9AC-9F24DE0FCD6A}"/>
          </ac:picMkLst>
        </pc:picChg>
      </pc:sldChg>
      <pc:sldChg chg="addSp delSp modSp add mod">
        <pc:chgData name="Marcos Contreras F" userId="d8f8d3c1a7831ac1" providerId="LiveId" clId="{15F8CEB1-EDE5-4FC9-AEC5-F95793ED0905}" dt="2021-03-22T03:07:56.709" v="540" actId="1076"/>
        <pc:sldMkLst>
          <pc:docMk/>
          <pc:sldMk cId="3878820815" sldId="374"/>
        </pc:sldMkLst>
        <pc:spChg chg="add mod">
          <ac:chgData name="Marcos Contreras F" userId="d8f8d3c1a7831ac1" providerId="LiveId" clId="{15F8CEB1-EDE5-4FC9-AEC5-F95793ED0905}" dt="2021-03-22T03:07:56.709" v="540" actId="1076"/>
          <ac:spMkLst>
            <pc:docMk/>
            <pc:sldMk cId="3878820815" sldId="374"/>
            <ac:spMk id="3" creationId="{31753C8B-453A-4FA5-BC9A-5784DA60E06B}"/>
          </ac:spMkLst>
        </pc:spChg>
        <pc:spChg chg="add mod">
          <ac:chgData name="Marcos Contreras F" userId="d8f8d3c1a7831ac1" providerId="LiveId" clId="{15F8CEB1-EDE5-4FC9-AEC5-F95793ED0905}" dt="2021-03-22T03:07:50.353" v="538"/>
          <ac:spMkLst>
            <pc:docMk/>
            <pc:sldMk cId="3878820815" sldId="374"/>
            <ac:spMk id="4" creationId="{D3E8051B-E7B5-4CCB-BD02-50B1FCFB50B6}"/>
          </ac:spMkLst>
        </pc:spChg>
        <pc:spChg chg="del">
          <ac:chgData name="Marcos Contreras F" userId="d8f8d3c1a7831ac1" providerId="LiveId" clId="{15F8CEB1-EDE5-4FC9-AEC5-F95793ED0905}" dt="2021-03-22T03:07:49.296" v="537" actId="478"/>
          <ac:spMkLst>
            <pc:docMk/>
            <pc:sldMk cId="3878820815" sldId="374"/>
            <ac:spMk id="8" creationId="{AE7861EE-2B5B-4B56-ACE5-698B038421F2}"/>
          </ac:spMkLst>
        </pc:spChg>
      </pc:sldChg>
      <pc:sldChg chg="addSp delSp modSp add mod">
        <pc:chgData name="Marcos Contreras F" userId="d8f8d3c1a7831ac1" providerId="LiveId" clId="{15F8CEB1-EDE5-4FC9-AEC5-F95793ED0905}" dt="2021-03-22T03:07:15.651" v="530" actId="404"/>
        <pc:sldMkLst>
          <pc:docMk/>
          <pc:sldMk cId="2340622019" sldId="375"/>
        </pc:sldMkLst>
        <pc:spChg chg="add mod">
          <ac:chgData name="Marcos Contreras F" userId="d8f8d3c1a7831ac1" providerId="LiveId" clId="{15F8CEB1-EDE5-4FC9-AEC5-F95793ED0905}" dt="2021-03-22T02:46:01.131" v="165" actId="1076"/>
          <ac:spMkLst>
            <pc:docMk/>
            <pc:sldMk cId="2340622019" sldId="375"/>
            <ac:spMk id="3" creationId="{A1400959-ABC5-4393-9932-FC9D74CC5616}"/>
          </ac:spMkLst>
        </pc:spChg>
        <pc:spChg chg="add mod">
          <ac:chgData name="Marcos Contreras F" userId="d8f8d3c1a7831ac1" providerId="LiveId" clId="{15F8CEB1-EDE5-4FC9-AEC5-F95793ED0905}" dt="2021-03-22T03:07:15.651" v="530" actId="404"/>
          <ac:spMkLst>
            <pc:docMk/>
            <pc:sldMk cId="2340622019" sldId="375"/>
            <ac:spMk id="4" creationId="{5C08C709-4D48-40A0-8FF0-BDC319075119}"/>
          </ac:spMkLst>
        </pc:spChg>
        <pc:spChg chg="del">
          <ac:chgData name="Marcos Contreras F" userId="d8f8d3c1a7831ac1" providerId="LiveId" clId="{15F8CEB1-EDE5-4FC9-AEC5-F95793ED0905}" dt="2021-03-22T03:07:08.764" v="528" actId="478"/>
          <ac:spMkLst>
            <pc:docMk/>
            <pc:sldMk cId="2340622019" sldId="375"/>
            <ac:spMk id="8" creationId="{AE7861EE-2B5B-4B56-ACE5-698B038421F2}"/>
          </ac:spMkLst>
        </pc:spChg>
      </pc:sldChg>
      <pc:sldChg chg="addSp delSp modSp add mod">
        <pc:chgData name="Marcos Contreras F" userId="d8f8d3c1a7831ac1" providerId="LiveId" clId="{15F8CEB1-EDE5-4FC9-AEC5-F95793ED0905}" dt="2021-03-22T03:07:44.965" v="536" actId="1076"/>
        <pc:sldMkLst>
          <pc:docMk/>
          <pc:sldMk cId="3899821875" sldId="376"/>
        </pc:sldMkLst>
        <pc:spChg chg="add mod">
          <ac:chgData name="Marcos Contreras F" userId="d8f8d3c1a7831ac1" providerId="LiveId" clId="{15F8CEB1-EDE5-4FC9-AEC5-F95793ED0905}" dt="2021-03-22T03:07:44.965" v="536" actId="1076"/>
          <ac:spMkLst>
            <pc:docMk/>
            <pc:sldMk cId="3899821875" sldId="376"/>
            <ac:spMk id="3" creationId="{93FBDA5C-3599-4B27-8409-E97C6BBAC8A6}"/>
          </ac:spMkLst>
        </pc:spChg>
        <pc:spChg chg="add mod">
          <ac:chgData name="Marcos Contreras F" userId="d8f8d3c1a7831ac1" providerId="LiveId" clId="{15F8CEB1-EDE5-4FC9-AEC5-F95793ED0905}" dt="2021-03-22T03:07:35.383" v="534"/>
          <ac:spMkLst>
            <pc:docMk/>
            <pc:sldMk cId="3899821875" sldId="376"/>
            <ac:spMk id="4" creationId="{AEB14E88-D63E-435E-8F48-245798B82A6C}"/>
          </ac:spMkLst>
        </pc:spChg>
        <pc:spChg chg="del">
          <ac:chgData name="Marcos Contreras F" userId="d8f8d3c1a7831ac1" providerId="LiveId" clId="{15F8CEB1-EDE5-4FC9-AEC5-F95793ED0905}" dt="2021-03-22T03:07:34.360" v="533" actId="478"/>
          <ac:spMkLst>
            <pc:docMk/>
            <pc:sldMk cId="3899821875" sldId="376"/>
            <ac:spMk id="8" creationId="{AE7861EE-2B5B-4B56-ACE5-698B038421F2}"/>
          </ac:spMkLst>
        </pc:spChg>
      </pc:sldChg>
      <pc:sldChg chg="addSp delSp modSp add mod">
        <pc:chgData name="Marcos Contreras F" userId="d8f8d3c1a7831ac1" providerId="LiveId" clId="{15F8CEB1-EDE5-4FC9-AEC5-F95793ED0905}" dt="2021-03-22T03:07:29.714" v="532"/>
        <pc:sldMkLst>
          <pc:docMk/>
          <pc:sldMk cId="1267641016" sldId="377"/>
        </pc:sldMkLst>
        <pc:spChg chg="add mod">
          <ac:chgData name="Marcos Contreras F" userId="d8f8d3c1a7831ac1" providerId="LiveId" clId="{15F8CEB1-EDE5-4FC9-AEC5-F95793ED0905}" dt="2021-03-22T02:46:22.281" v="169" actId="1076"/>
          <ac:spMkLst>
            <pc:docMk/>
            <pc:sldMk cId="1267641016" sldId="377"/>
            <ac:spMk id="3" creationId="{E195ED3A-A436-428A-B4DA-FC8CDC361736}"/>
          </ac:spMkLst>
        </pc:spChg>
        <pc:spChg chg="add mod">
          <ac:chgData name="Marcos Contreras F" userId="d8f8d3c1a7831ac1" providerId="LiveId" clId="{15F8CEB1-EDE5-4FC9-AEC5-F95793ED0905}" dt="2021-03-22T03:07:29.714" v="532"/>
          <ac:spMkLst>
            <pc:docMk/>
            <pc:sldMk cId="1267641016" sldId="377"/>
            <ac:spMk id="4" creationId="{B5C597DB-0595-4D4E-99F5-75830A0B2D07}"/>
          </ac:spMkLst>
        </pc:spChg>
        <pc:spChg chg="del">
          <ac:chgData name="Marcos Contreras F" userId="d8f8d3c1a7831ac1" providerId="LiveId" clId="{15F8CEB1-EDE5-4FC9-AEC5-F95793ED0905}" dt="2021-03-22T03:07:28.366" v="531" actId="478"/>
          <ac:spMkLst>
            <pc:docMk/>
            <pc:sldMk cId="1267641016" sldId="377"/>
            <ac:spMk id="8" creationId="{AE7861EE-2B5B-4B56-ACE5-698B038421F2}"/>
          </ac:spMkLst>
        </pc:spChg>
      </pc:sldChg>
      <pc:sldChg chg="addSp delSp modSp add mod">
        <pc:chgData name="Marcos Contreras F" userId="d8f8d3c1a7831ac1" providerId="LiveId" clId="{15F8CEB1-EDE5-4FC9-AEC5-F95793ED0905}" dt="2021-03-22T03:10:55.365" v="567"/>
        <pc:sldMkLst>
          <pc:docMk/>
          <pc:sldMk cId="2882807361" sldId="378"/>
        </pc:sldMkLst>
        <pc:spChg chg="add mod">
          <ac:chgData name="Marcos Contreras F" userId="d8f8d3c1a7831ac1" providerId="LiveId" clId="{15F8CEB1-EDE5-4FC9-AEC5-F95793ED0905}" dt="2021-03-22T03:10:52.047" v="565" actId="1076"/>
          <ac:spMkLst>
            <pc:docMk/>
            <pc:sldMk cId="2882807361" sldId="378"/>
            <ac:spMk id="3" creationId="{70DA958B-701D-414C-A5EF-FE8D149BFF27}"/>
          </ac:spMkLst>
        </pc:spChg>
        <pc:spChg chg="add mod">
          <ac:chgData name="Marcos Contreras F" userId="d8f8d3c1a7831ac1" providerId="LiveId" clId="{15F8CEB1-EDE5-4FC9-AEC5-F95793ED0905}" dt="2021-03-22T03:10:55.365" v="567"/>
          <ac:spMkLst>
            <pc:docMk/>
            <pc:sldMk cId="2882807361" sldId="378"/>
            <ac:spMk id="4" creationId="{B1F461F6-5B38-489F-95FC-E5107E65A165}"/>
          </ac:spMkLst>
        </pc:spChg>
        <pc:spChg chg="del">
          <ac:chgData name="Marcos Contreras F" userId="d8f8d3c1a7831ac1" providerId="LiveId" clId="{15F8CEB1-EDE5-4FC9-AEC5-F95793ED0905}" dt="2021-03-22T03:10:54.244" v="566" actId="478"/>
          <ac:spMkLst>
            <pc:docMk/>
            <pc:sldMk cId="2882807361" sldId="378"/>
            <ac:spMk id="8" creationId="{AE7861EE-2B5B-4B56-ACE5-698B038421F2}"/>
          </ac:spMkLst>
        </pc:spChg>
      </pc:sldChg>
      <pc:sldChg chg="addSp delSp modSp add mod">
        <pc:chgData name="Marcos Contreras F" userId="d8f8d3c1a7831ac1" providerId="LiveId" clId="{15F8CEB1-EDE5-4FC9-AEC5-F95793ED0905}" dt="2021-03-22T03:08:59.539" v="545" actId="1076"/>
        <pc:sldMkLst>
          <pc:docMk/>
          <pc:sldMk cId="199529646" sldId="379"/>
        </pc:sldMkLst>
        <pc:spChg chg="add mod">
          <ac:chgData name="Marcos Contreras F" userId="d8f8d3c1a7831ac1" providerId="LiveId" clId="{15F8CEB1-EDE5-4FC9-AEC5-F95793ED0905}" dt="2021-03-22T03:08:59.539" v="545" actId="1076"/>
          <ac:spMkLst>
            <pc:docMk/>
            <pc:sldMk cId="199529646" sldId="379"/>
            <ac:spMk id="3" creationId="{D5D71A52-6A5C-44DF-9542-CB28998883FD}"/>
          </ac:spMkLst>
        </pc:spChg>
        <pc:spChg chg="add mod">
          <ac:chgData name="Marcos Contreras F" userId="d8f8d3c1a7831ac1" providerId="LiveId" clId="{15F8CEB1-EDE5-4FC9-AEC5-F95793ED0905}" dt="2021-03-22T03:08:53.369" v="544"/>
          <ac:spMkLst>
            <pc:docMk/>
            <pc:sldMk cId="199529646" sldId="379"/>
            <ac:spMk id="4" creationId="{D616098C-2E9B-4E3A-AA3B-A70A1CAE277C}"/>
          </ac:spMkLst>
        </pc:spChg>
        <pc:spChg chg="del">
          <ac:chgData name="Marcos Contreras F" userId="d8f8d3c1a7831ac1" providerId="LiveId" clId="{15F8CEB1-EDE5-4FC9-AEC5-F95793ED0905}" dt="2021-03-22T03:08:52.075" v="543" actId="478"/>
          <ac:spMkLst>
            <pc:docMk/>
            <pc:sldMk cId="199529646" sldId="379"/>
            <ac:spMk id="8" creationId="{AE7861EE-2B5B-4B56-ACE5-698B038421F2}"/>
          </ac:spMkLst>
        </pc:spChg>
      </pc:sldChg>
      <pc:sldChg chg="addSp delSp modSp add mod">
        <pc:chgData name="Marcos Contreras F" userId="d8f8d3c1a7831ac1" providerId="LiveId" clId="{15F8CEB1-EDE5-4FC9-AEC5-F95793ED0905}" dt="2021-03-22T03:08:01.540" v="542"/>
        <pc:sldMkLst>
          <pc:docMk/>
          <pc:sldMk cId="287202014" sldId="380"/>
        </pc:sldMkLst>
        <pc:spChg chg="add mod">
          <ac:chgData name="Marcos Contreras F" userId="d8f8d3c1a7831ac1" providerId="LiveId" clId="{15F8CEB1-EDE5-4FC9-AEC5-F95793ED0905}" dt="2021-03-22T02:48:53.289" v="184" actId="1076"/>
          <ac:spMkLst>
            <pc:docMk/>
            <pc:sldMk cId="287202014" sldId="380"/>
            <ac:spMk id="3" creationId="{AF23393D-EA64-4688-868C-0B5B5E31BD91}"/>
          </ac:spMkLst>
        </pc:spChg>
        <pc:spChg chg="add mod">
          <ac:chgData name="Marcos Contreras F" userId="d8f8d3c1a7831ac1" providerId="LiveId" clId="{15F8CEB1-EDE5-4FC9-AEC5-F95793ED0905}" dt="2021-03-22T03:08:01.540" v="542"/>
          <ac:spMkLst>
            <pc:docMk/>
            <pc:sldMk cId="287202014" sldId="380"/>
            <ac:spMk id="4" creationId="{CAC854E1-3430-4F4A-899C-1547A0DC0307}"/>
          </ac:spMkLst>
        </pc:spChg>
        <pc:spChg chg="del">
          <ac:chgData name="Marcos Contreras F" userId="d8f8d3c1a7831ac1" providerId="LiveId" clId="{15F8CEB1-EDE5-4FC9-AEC5-F95793ED0905}" dt="2021-03-22T03:08:00.422" v="541" actId="478"/>
          <ac:spMkLst>
            <pc:docMk/>
            <pc:sldMk cId="287202014" sldId="380"/>
            <ac:spMk id="8" creationId="{AE7861EE-2B5B-4B56-ACE5-698B038421F2}"/>
          </ac:spMkLst>
        </pc:spChg>
      </pc:sldChg>
      <pc:sldChg chg="addSp delSp modSp add mod">
        <pc:chgData name="Marcos Contreras F" userId="d8f8d3c1a7831ac1" providerId="LiveId" clId="{15F8CEB1-EDE5-4FC9-AEC5-F95793ED0905}" dt="2021-03-22T03:09:45.176" v="553" actId="1076"/>
        <pc:sldMkLst>
          <pc:docMk/>
          <pc:sldMk cId="3206033599" sldId="381"/>
        </pc:sldMkLst>
        <pc:spChg chg="add mod">
          <ac:chgData name="Marcos Contreras F" userId="d8f8d3c1a7831ac1" providerId="LiveId" clId="{15F8CEB1-EDE5-4FC9-AEC5-F95793ED0905}" dt="2021-03-22T03:09:45.176" v="553" actId="1076"/>
          <ac:spMkLst>
            <pc:docMk/>
            <pc:sldMk cId="3206033599" sldId="381"/>
            <ac:spMk id="3" creationId="{74095D92-A945-4A20-9281-907E7D68EDA2}"/>
          </ac:spMkLst>
        </pc:spChg>
        <pc:spChg chg="add mod">
          <ac:chgData name="Marcos Contreras F" userId="d8f8d3c1a7831ac1" providerId="LiveId" clId="{15F8CEB1-EDE5-4FC9-AEC5-F95793ED0905}" dt="2021-03-22T03:09:16.107" v="551"/>
          <ac:spMkLst>
            <pc:docMk/>
            <pc:sldMk cId="3206033599" sldId="381"/>
            <ac:spMk id="4" creationId="{DE2F531F-B2FD-4579-9401-F1A1AA58D80D}"/>
          </ac:spMkLst>
        </pc:spChg>
        <pc:spChg chg="del">
          <ac:chgData name="Marcos Contreras F" userId="d8f8d3c1a7831ac1" providerId="LiveId" clId="{15F8CEB1-EDE5-4FC9-AEC5-F95793ED0905}" dt="2021-03-22T03:09:15.112" v="550" actId="478"/>
          <ac:spMkLst>
            <pc:docMk/>
            <pc:sldMk cId="3206033599" sldId="381"/>
            <ac:spMk id="8" creationId="{AE7861EE-2B5B-4B56-ACE5-698B038421F2}"/>
          </ac:spMkLst>
        </pc:spChg>
      </pc:sldChg>
      <pc:sldChg chg="addSp delSp modSp add mod">
        <pc:chgData name="Marcos Contreras F" userId="d8f8d3c1a7831ac1" providerId="LiveId" clId="{15F8CEB1-EDE5-4FC9-AEC5-F95793ED0905}" dt="2021-03-22T03:09:07.751" v="548" actId="1076"/>
        <pc:sldMkLst>
          <pc:docMk/>
          <pc:sldMk cId="3147867199" sldId="382"/>
        </pc:sldMkLst>
        <pc:spChg chg="add mod">
          <ac:chgData name="Marcos Contreras F" userId="d8f8d3c1a7831ac1" providerId="LiveId" clId="{15F8CEB1-EDE5-4FC9-AEC5-F95793ED0905}" dt="2021-03-22T03:09:07.751" v="548" actId="1076"/>
          <ac:spMkLst>
            <pc:docMk/>
            <pc:sldMk cId="3147867199" sldId="382"/>
            <ac:spMk id="3" creationId="{07EA8720-59C3-4392-A0DA-2F750CAEC216}"/>
          </ac:spMkLst>
        </pc:spChg>
        <pc:spChg chg="add mod">
          <ac:chgData name="Marcos Contreras F" userId="d8f8d3c1a7831ac1" providerId="LiveId" clId="{15F8CEB1-EDE5-4FC9-AEC5-F95793ED0905}" dt="2021-03-22T03:09:04.407" v="547"/>
          <ac:spMkLst>
            <pc:docMk/>
            <pc:sldMk cId="3147867199" sldId="382"/>
            <ac:spMk id="4" creationId="{064746FC-736C-468F-B8F7-6B4390EBCDF9}"/>
          </ac:spMkLst>
        </pc:spChg>
        <pc:spChg chg="del">
          <ac:chgData name="Marcos Contreras F" userId="d8f8d3c1a7831ac1" providerId="LiveId" clId="{15F8CEB1-EDE5-4FC9-AEC5-F95793ED0905}" dt="2021-03-22T03:09:03.381" v="546" actId="478"/>
          <ac:spMkLst>
            <pc:docMk/>
            <pc:sldMk cId="3147867199" sldId="382"/>
            <ac:spMk id="8" creationId="{AE7861EE-2B5B-4B56-ACE5-698B038421F2}"/>
          </ac:spMkLst>
        </pc:spChg>
      </pc:sldChg>
      <pc:sldChg chg="addSp delSp modSp add mod">
        <pc:chgData name="Marcos Contreras F" userId="d8f8d3c1a7831ac1" providerId="LiveId" clId="{15F8CEB1-EDE5-4FC9-AEC5-F95793ED0905}" dt="2021-03-22T03:10:11.661" v="558"/>
        <pc:sldMkLst>
          <pc:docMk/>
          <pc:sldMk cId="2786798255" sldId="383"/>
        </pc:sldMkLst>
        <pc:spChg chg="add mod">
          <ac:chgData name="Marcos Contreras F" userId="d8f8d3c1a7831ac1" providerId="LiveId" clId="{15F8CEB1-EDE5-4FC9-AEC5-F95793ED0905}" dt="2021-03-22T02:51:02.059" v="217" actId="1076"/>
          <ac:spMkLst>
            <pc:docMk/>
            <pc:sldMk cId="2786798255" sldId="383"/>
            <ac:spMk id="3" creationId="{8D2941A1-AE55-46A0-A436-3EC621795004}"/>
          </ac:spMkLst>
        </pc:spChg>
        <pc:spChg chg="add mod">
          <ac:chgData name="Marcos Contreras F" userId="d8f8d3c1a7831ac1" providerId="LiveId" clId="{15F8CEB1-EDE5-4FC9-AEC5-F95793ED0905}" dt="2021-03-22T03:10:11.661" v="558"/>
          <ac:spMkLst>
            <pc:docMk/>
            <pc:sldMk cId="2786798255" sldId="383"/>
            <ac:spMk id="4" creationId="{91514AB5-ECA1-4C75-8413-E712AB5F42A4}"/>
          </ac:spMkLst>
        </pc:spChg>
        <pc:spChg chg="del">
          <ac:chgData name="Marcos Contreras F" userId="d8f8d3c1a7831ac1" providerId="LiveId" clId="{15F8CEB1-EDE5-4FC9-AEC5-F95793ED0905}" dt="2021-03-22T03:10:10.619" v="557" actId="478"/>
          <ac:spMkLst>
            <pc:docMk/>
            <pc:sldMk cId="2786798255" sldId="383"/>
            <ac:spMk id="8" creationId="{AE7861EE-2B5B-4B56-ACE5-698B038421F2}"/>
          </ac:spMkLst>
        </pc:spChg>
      </pc:sldChg>
      <pc:sldChg chg="addSp delSp modSp add mod">
        <pc:chgData name="Marcos Contreras F" userId="d8f8d3c1a7831ac1" providerId="LiveId" clId="{15F8CEB1-EDE5-4FC9-AEC5-F95793ED0905}" dt="2021-03-22T03:10:05.248" v="556"/>
        <pc:sldMkLst>
          <pc:docMk/>
          <pc:sldMk cId="3475108878" sldId="384"/>
        </pc:sldMkLst>
        <pc:spChg chg="add mod">
          <ac:chgData name="Marcos Contreras F" userId="d8f8d3c1a7831ac1" providerId="LiveId" clId="{15F8CEB1-EDE5-4FC9-AEC5-F95793ED0905}" dt="2021-03-22T03:10:01.258" v="554" actId="1076"/>
          <ac:spMkLst>
            <pc:docMk/>
            <pc:sldMk cId="3475108878" sldId="384"/>
            <ac:spMk id="3" creationId="{87277C9A-0797-4DF8-86F1-7227679272C9}"/>
          </ac:spMkLst>
        </pc:spChg>
        <pc:spChg chg="add mod">
          <ac:chgData name="Marcos Contreras F" userId="d8f8d3c1a7831ac1" providerId="LiveId" clId="{15F8CEB1-EDE5-4FC9-AEC5-F95793ED0905}" dt="2021-03-22T03:10:05.248" v="556"/>
          <ac:spMkLst>
            <pc:docMk/>
            <pc:sldMk cId="3475108878" sldId="384"/>
            <ac:spMk id="4" creationId="{69CE3679-9DBC-4AF9-BC55-61E2B0D0A974}"/>
          </ac:spMkLst>
        </pc:spChg>
        <pc:spChg chg="del">
          <ac:chgData name="Marcos Contreras F" userId="d8f8d3c1a7831ac1" providerId="LiveId" clId="{15F8CEB1-EDE5-4FC9-AEC5-F95793ED0905}" dt="2021-03-22T03:10:04.134" v="555" actId="478"/>
          <ac:spMkLst>
            <pc:docMk/>
            <pc:sldMk cId="3475108878" sldId="384"/>
            <ac:spMk id="8" creationId="{AE7861EE-2B5B-4B56-ACE5-698B038421F2}"/>
          </ac:spMkLst>
        </pc:spChg>
      </pc:sldChg>
      <pc:sldChg chg="addSp delSp modSp add mod">
        <pc:chgData name="Marcos Contreras F" userId="d8f8d3c1a7831ac1" providerId="LiveId" clId="{15F8CEB1-EDE5-4FC9-AEC5-F95793ED0905}" dt="2021-03-22T03:10:28.857" v="562"/>
        <pc:sldMkLst>
          <pc:docMk/>
          <pc:sldMk cId="3291159573" sldId="385"/>
        </pc:sldMkLst>
        <pc:spChg chg="add mod">
          <ac:chgData name="Marcos Contreras F" userId="d8f8d3c1a7831ac1" providerId="LiveId" clId="{15F8CEB1-EDE5-4FC9-AEC5-F95793ED0905}" dt="2021-03-22T03:10:22.212" v="559" actId="1076"/>
          <ac:spMkLst>
            <pc:docMk/>
            <pc:sldMk cId="3291159573" sldId="385"/>
            <ac:spMk id="3" creationId="{E407A153-0B07-4D91-82C1-7BE4D4D7FB16}"/>
          </ac:spMkLst>
        </pc:spChg>
        <pc:spChg chg="add mod">
          <ac:chgData name="Marcos Contreras F" userId="d8f8d3c1a7831ac1" providerId="LiveId" clId="{15F8CEB1-EDE5-4FC9-AEC5-F95793ED0905}" dt="2021-03-22T03:10:28.857" v="562"/>
          <ac:spMkLst>
            <pc:docMk/>
            <pc:sldMk cId="3291159573" sldId="385"/>
            <ac:spMk id="4" creationId="{594B3C5B-53EB-4827-9FA1-42E0A9759A40}"/>
          </ac:spMkLst>
        </pc:spChg>
        <pc:spChg chg="del mod">
          <ac:chgData name="Marcos Contreras F" userId="d8f8d3c1a7831ac1" providerId="LiveId" clId="{15F8CEB1-EDE5-4FC9-AEC5-F95793ED0905}" dt="2021-03-22T03:10:25.202" v="561" actId="478"/>
          <ac:spMkLst>
            <pc:docMk/>
            <pc:sldMk cId="3291159573" sldId="385"/>
            <ac:spMk id="8" creationId="{AE7861EE-2B5B-4B56-ACE5-698B038421F2}"/>
          </ac:spMkLst>
        </pc:spChg>
      </pc:sldChg>
      <pc:sldChg chg="addSp delSp modSp add mod">
        <pc:chgData name="Marcos Contreras F" userId="d8f8d3c1a7831ac1" providerId="LiveId" clId="{15F8CEB1-EDE5-4FC9-AEC5-F95793ED0905}" dt="2021-03-22T03:11:30.828" v="579"/>
        <pc:sldMkLst>
          <pc:docMk/>
          <pc:sldMk cId="1409358098" sldId="386"/>
        </pc:sldMkLst>
        <pc:spChg chg="add mod">
          <ac:chgData name="Marcos Contreras F" userId="d8f8d3c1a7831ac1" providerId="LiveId" clId="{15F8CEB1-EDE5-4FC9-AEC5-F95793ED0905}" dt="2021-03-22T03:11:27.673" v="577" actId="1076"/>
          <ac:spMkLst>
            <pc:docMk/>
            <pc:sldMk cId="1409358098" sldId="386"/>
            <ac:spMk id="3" creationId="{B4CF57CC-D6ED-43E2-B28A-0F9348B3501E}"/>
          </ac:spMkLst>
        </pc:spChg>
        <pc:spChg chg="add mod">
          <ac:chgData name="Marcos Contreras F" userId="d8f8d3c1a7831ac1" providerId="LiveId" clId="{15F8CEB1-EDE5-4FC9-AEC5-F95793ED0905}" dt="2021-03-22T03:11:30.828" v="579"/>
          <ac:spMkLst>
            <pc:docMk/>
            <pc:sldMk cId="1409358098" sldId="386"/>
            <ac:spMk id="4" creationId="{AE1E4D77-EC8F-4423-8997-77D94A57CE81}"/>
          </ac:spMkLst>
        </pc:spChg>
        <pc:spChg chg="del">
          <ac:chgData name="Marcos Contreras F" userId="d8f8d3c1a7831ac1" providerId="LiveId" clId="{15F8CEB1-EDE5-4FC9-AEC5-F95793ED0905}" dt="2021-03-22T03:11:29.876" v="578" actId="478"/>
          <ac:spMkLst>
            <pc:docMk/>
            <pc:sldMk cId="1409358098" sldId="386"/>
            <ac:spMk id="8" creationId="{AE7861EE-2B5B-4B56-ACE5-698B038421F2}"/>
          </ac:spMkLst>
        </pc:spChg>
      </pc:sldChg>
      <pc:sldChg chg="addSp delSp modSp add mod">
        <pc:chgData name="Marcos Contreras F" userId="d8f8d3c1a7831ac1" providerId="LiveId" clId="{15F8CEB1-EDE5-4FC9-AEC5-F95793ED0905}" dt="2021-03-22T03:11:20.063" v="575"/>
        <pc:sldMkLst>
          <pc:docMk/>
          <pc:sldMk cId="3246142026" sldId="387"/>
        </pc:sldMkLst>
        <pc:spChg chg="add mod">
          <ac:chgData name="Marcos Contreras F" userId="d8f8d3c1a7831ac1" providerId="LiveId" clId="{15F8CEB1-EDE5-4FC9-AEC5-F95793ED0905}" dt="2021-03-22T03:11:16.933" v="573" actId="1076"/>
          <ac:spMkLst>
            <pc:docMk/>
            <pc:sldMk cId="3246142026" sldId="387"/>
            <ac:spMk id="3" creationId="{5050C97E-FFD7-41FA-AC8F-30685024DDAE}"/>
          </ac:spMkLst>
        </pc:spChg>
        <pc:spChg chg="add mod">
          <ac:chgData name="Marcos Contreras F" userId="d8f8d3c1a7831ac1" providerId="LiveId" clId="{15F8CEB1-EDE5-4FC9-AEC5-F95793ED0905}" dt="2021-03-22T03:11:20.063" v="575"/>
          <ac:spMkLst>
            <pc:docMk/>
            <pc:sldMk cId="3246142026" sldId="387"/>
            <ac:spMk id="4" creationId="{06A03449-DF0A-400A-ADEF-2B0F54A14EB4}"/>
          </ac:spMkLst>
        </pc:spChg>
        <pc:spChg chg="del">
          <ac:chgData name="Marcos Contreras F" userId="d8f8d3c1a7831ac1" providerId="LiveId" clId="{15F8CEB1-EDE5-4FC9-AEC5-F95793ED0905}" dt="2021-03-22T03:11:18.984" v="574" actId="478"/>
          <ac:spMkLst>
            <pc:docMk/>
            <pc:sldMk cId="3246142026" sldId="387"/>
            <ac:spMk id="8" creationId="{AE7861EE-2B5B-4B56-ACE5-698B038421F2}"/>
          </ac:spMkLst>
        </pc:spChg>
      </pc:sldChg>
      <pc:sldChg chg="addSp delSp modSp add mod">
        <pc:chgData name="Marcos Contreras F" userId="d8f8d3c1a7831ac1" providerId="LiveId" clId="{15F8CEB1-EDE5-4FC9-AEC5-F95793ED0905}" dt="2021-03-22T03:11:08.788" v="571"/>
        <pc:sldMkLst>
          <pc:docMk/>
          <pc:sldMk cId="4015304912" sldId="388"/>
        </pc:sldMkLst>
        <pc:spChg chg="add mod">
          <ac:chgData name="Marcos Contreras F" userId="d8f8d3c1a7831ac1" providerId="LiveId" clId="{15F8CEB1-EDE5-4FC9-AEC5-F95793ED0905}" dt="2021-03-22T03:11:05.754" v="569" actId="1076"/>
          <ac:spMkLst>
            <pc:docMk/>
            <pc:sldMk cId="4015304912" sldId="388"/>
            <ac:spMk id="3" creationId="{2A7D9FEF-691D-44DA-8C7C-B18BD947C2D6}"/>
          </ac:spMkLst>
        </pc:spChg>
        <pc:spChg chg="add mod">
          <ac:chgData name="Marcos Contreras F" userId="d8f8d3c1a7831ac1" providerId="LiveId" clId="{15F8CEB1-EDE5-4FC9-AEC5-F95793ED0905}" dt="2021-03-22T03:11:08.788" v="571"/>
          <ac:spMkLst>
            <pc:docMk/>
            <pc:sldMk cId="4015304912" sldId="388"/>
            <ac:spMk id="4" creationId="{05822824-7B67-44E4-A6D4-CC0F2A391E15}"/>
          </ac:spMkLst>
        </pc:spChg>
        <pc:spChg chg="del">
          <ac:chgData name="Marcos Contreras F" userId="d8f8d3c1a7831ac1" providerId="LiveId" clId="{15F8CEB1-EDE5-4FC9-AEC5-F95793ED0905}" dt="2021-03-22T03:11:07.816" v="570" actId="478"/>
          <ac:spMkLst>
            <pc:docMk/>
            <pc:sldMk cId="4015304912" sldId="388"/>
            <ac:spMk id="8" creationId="{AE7861EE-2B5B-4B56-ACE5-698B038421F2}"/>
          </ac:spMkLst>
        </pc:spChg>
      </pc:sldChg>
      <pc:sldChg chg="addSp delSp modSp add del mod">
        <pc:chgData name="Marcos Contreras F" userId="d8f8d3c1a7831ac1" providerId="LiveId" clId="{15F8CEB1-EDE5-4FC9-AEC5-F95793ED0905}" dt="2021-03-24T20:19:59.318" v="641" actId="2696"/>
        <pc:sldMkLst>
          <pc:docMk/>
          <pc:sldMk cId="297788779" sldId="389"/>
        </pc:sldMkLst>
        <pc:spChg chg="add mod">
          <ac:chgData name="Marcos Contreras F" userId="d8f8d3c1a7831ac1" providerId="LiveId" clId="{15F8CEB1-EDE5-4FC9-AEC5-F95793ED0905}" dt="2021-03-22T03:12:21.517" v="595" actId="1076"/>
          <ac:spMkLst>
            <pc:docMk/>
            <pc:sldMk cId="297788779" sldId="389"/>
            <ac:spMk id="3" creationId="{A27E6687-465D-4E70-A1BA-A223FBD85757}"/>
          </ac:spMkLst>
        </pc:spChg>
        <pc:spChg chg="add mod">
          <ac:chgData name="Marcos Contreras F" userId="d8f8d3c1a7831ac1" providerId="LiveId" clId="{15F8CEB1-EDE5-4FC9-AEC5-F95793ED0905}" dt="2021-03-22T03:12:24.612" v="597"/>
          <ac:spMkLst>
            <pc:docMk/>
            <pc:sldMk cId="297788779" sldId="389"/>
            <ac:spMk id="4" creationId="{6A549366-B963-4222-892E-9BF8BDBBB256}"/>
          </ac:spMkLst>
        </pc:spChg>
        <pc:spChg chg="del">
          <ac:chgData name="Marcos Contreras F" userId="d8f8d3c1a7831ac1" providerId="LiveId" clId="{15F8CEB1-EDE5-4FC9-AEC5-F95793ED0905}" dt="2021-03-22T03:12:23.556" v="596" actId="478"/>
          <ac:spMkLst>
            <pc:docMk/>
            <pc:sldMk cId="297788779" sldId="389"/>
            <ac:spMk id="8" creationId="{AE7861EE-2B5B-4B56-ACE5-698B038421F2}"/>
          </ac:spMkLst>
        </pc:spChg>
      </pc:sldChg>
      <pc:sldChg chg="addSp delSp modSp add mod">
        <pc:chgData name="Marcos Contreras F" userId="d8f8d3c1a7831ac1" providerId="LiveId" clId="{15F8CEB1-EDE5-4FC9-AEC5-F95793ED0905}" dt="2021-03-22T03:11:48.574" v="585"/>
        <pc:sldMkLst>
          <pc:docMk/>
          <pc:sldMk cId="4095322320" sldId="390"/>
        </pc:sldMkLst>
        <pc:spChg chg="add mod">
          <ac:chgData name="Marcos Contreras F" userId="d8f8d3c1a7831ac1" providerId="LiveId" clId="{15F8CEB1-EDE5-4FC9-AEC5-F95793ED0905}" dt="2021-03-22T03:11:44.918" v="583" actId="1076"/>
          <ac:spMkLst>
            <pc:docMk/>
            <pc:sldMk cId="4095322320" sldId="390"/>
            <ac:spMk id="3" creationId="{2A83BE3F-6863-4ED4-8026-AD36981F3706}"/>
          </ac:spMkLst>
        </pc:spChg>
        <pc:spChg chg="add mod">
          <ac:chgData name="Marcos Contreras F" userId="d8f8d3c1a7831ac1" providerId="LiveId" clId="{15F8CEB1-EDE5-4FC9-AEC5-F95793ED0905}" dt="2021-03-22T03:11:48.574" v="585"/>
          <ac:spMkLst>
            <pc:docMk/>
            <pc:sldMk cId="4095322320" sldId="390"/>
            <ac:spMk id="4" creationId="{DF0003C7-10FE-4373-AEB8-CE7F558F4496}"/>
          </ac:spMkLst>
        </pc:spChg>
        <pc:spChg chg="del">
          <ac:chgData name="Marcos Contreras F" userId="d8f8d3c1a7831ac1" providerId="LiveId" clId="{15F8CEB1-EDE5-4FC9-AEC5-F95793ED0905}" dt="2021-03-22T03:11:47.592" v="584" actId="478"/>
          <ac:spMkLst>
            <pc:docMk/>
            <pc:sldMk cId="4095322320" sldId="390"/>
            <ac:spMk id="8" creationId="{AE7861EE-2B5B-4B56-ACE5-698B038421F2}"/>
          </ac:spMkLst>
        </pc:spChg>
      </pc:sldChg>
      <pc:sldChg chg="addSp delSp modSp add mod">
        <pc:chgData name="Marcos Contreras F" userId="d8f8d3c1a7831ac1" providerId="LiveId" clId="{15F8CEB1-EDE5-4FC9-AEC5-F95793ED0905}" dt="2021-03-22T03:11:37.119" v="581"/>
        <pc:sldMkLst>
          <pc:docMk/>
          <pc:sldMk cId="89543270" sldId="391"/>
        </pc:sldMkLst>
        <pc:spChg chg="add mod">
          <ac:chgData name="Marcos Contreras F" userId="d8f8d3c1a7831ac1" providerId="LiveId" clId="{15F8CEB1-EDE5-4FC9-AEC5-F95793ED0905}" dt="2021-03-22T02:53:17.863" v="253" actId="14100"/>
          <ac:spMkLst>
            <pc:docMk/>
            <pc:sldMk cId="89543270" sldId="391"/>
            <ac:spMk id="3" creationId="{20A895BA-0283-42C8-ACD0-C5F32B9BC13E}"/>
          </ac:spMkLst>
        </pc:spChg>
        <pc:spChg chg="add mod">
          <ac:chgData name="Marcos Contreras F" userId="d8f8d3c1a7831ac1" providerId="LiveId" clId="{15F8CEB1-EDE5-4FC9-AEC5-F95793ED0905}" dt="2021-03-22T03:11:37.119" v="581"/>
          <ac:spMkLst>
            <pc:docMk/>
            <pc:sldMk cId="89543270" sldId="391"/>
            <ac:spMk id="4" creationId="{5580761B-B3FB-4B39-BA80-153DA3EA2DF8}"/>
          </ac:spMkLst>
        </pc:spChg>
        <pc:spChg chg="del">
          <ac:chgData name="Marcos Contreras F" userId="d8f8d3c1a7831ac1" providerId="LiveId" clId="{15F8CEB1-EDE5-4FC9-AEC5-F95793ED0905}" dt="2021-03-22T03:11:36.127" v="580" actId="478"/>
          <ac:spMkLst>
            <pc:docMk/>
            <pc:sldMk cId="89543270" sldId="391"/>
            <ac:spMk id="8" creationId="{AE7861EE-2B5B-4B56-ACE5-698B038421F2}"/>
          </ac:spMkLst>
        </pc:spChg>
      </pc:sldChg>
      <pc:sldChg chg="addSp delSp modSp add mod">
        <pc:chgData name="Marcos Contreras F" userId="d8f8d3c1a7831ac1" providerId="LiveId" clId="{15F8CEB1-EDE5-4FC9-AEC5-F95793ED0905}" dt="2021-03-22T03:12:14.438" v="593"/>
        <pc:sldMkLst>
          <pc:docMk/>
          <pc:sldMk cId="3326297645" sldId="392"/>
        </pc:sldMkLst>
        <pc:spChg chg="add mod">
          <ac:chgData name="Marcos Contreras F" userId="d8f8d3c1a7831ac1" providerId="LiveId" clId="{15F8CEB1-EDE5-4FC9-AEC5-F95793ED0905}" dt="2021-03-22T03:12:10.818" v="591" actId="1076"/>
          <ac:spMkLst>
            <pc:docMk/>
            <pc:sldMk cId="3326297645" sldId="392"/>
            <ac:spMk id="3" creationId="{CB6BE48E-D5B6-4A2A-82FC-E3215744975F}"/>
          </ac:spMkLst>
        </pc:spChg>
        <pc:spChg chg="add mod">
          <ac:chgData name="Marcos Contreras F" userId="d8f8d3c1a7831ac1" providerId="LiveId" clId="{15F8CEB1-EDE5-4FC9-AEC5-F95793ED0905}" dt="2021-03-22T03:12:14.438" v="593"/>
          <ac:spMkLst>
            <pc:docMk/>
            <pc:sldMk cId="3326297645" sldId="392"/>
            <ac:spMk id="4" creationId="{4AFB2017-BC5C-46CB-8065-C9688D361BC9}"/>
          </ac:spMkLst>
        </pc:spChg>
        <pc:spChg chg="del">
          <ac:chgData name="Marcos Contreras F" userId="d8f8d3c1a7831ac1" providerId="LiveId" clId="{15F8CEB1-EDE5-4FC9-AEC5-F95793ED0905}" dt="2021-03-22T03:12:13.422" v="592" actId="478"/>
          <ac:spMkLst>
            <pc:docMk/>
            <pc:sldMk cId="3326297645" sldId="392"/>
            <ac:spMk id="8" creationId="{AE7861EE-2B5B-4B56-ACE5-698B038421F2}"/>
          </ac:spMkLst>
        </pc:spChg>
      </pc:sldChg>
      <pc:sldChg chg="addSp delSp modSp add mod">
        <pc:chgData name="Marcos Contreras F" userId="d8f8d3c1a7831ac1" providerId="LiveId" clId="{15F8CEB1-EDE5-4FC9-AEC5-F95793ED0905}" dt="2021-03-22T03:11:59.263" v="589"/>
        <pc:sldMkLst>
          <pc:docMk/>
          <pc:sldMk cId="1231580138" sldId="393"/>
        </pc:sldMkLst>
        <pc:spChg chg="add mod">
          <ac:chgData name="Marcos Contreras F" userId="d8f8d3c1a7831ac1" providerId="LiveId" clId="{15F8CEB1-EDE5-4FC9-AEC5-F95793ED0905}" dt="2021-03-22T03:11:56.253" v="587" actId="1076"/>
          <ac:spMkLst>
            <pc:docMk/>
            <pc:sldMk cId="1231580138" sldId="393"/>
            <ac:spMk id="3" creationId="{390391E5-C623-4CEF-9A39-0C9D3BA401FC}"/>
          </ac:spMkLst>
        </pc:spChg>
        <pc:spChg chg="add mod">
          <ac:chgData name="Marcos Contreras F" userId="d8f8d3c1a7831ac1" providerId="LiveId" clId="{15F8CEB1-EDE5-4FC9-AEC5-F95793ED0905}" dt="2021-03-22T03:11:59.263" v="589"/>
          <ac:spMkLst>
            <pc:docMk/>
            <pc:sldMk cId="1231580138" sldId="393"/>
            <ac:spMk id="4" creationId="{4552CD2A-AD5E-4EF7-B5DB-7834E92B9010}"/>
          </ac:spMkLst>
        </pc:spChg>
        <pc:spChg chg="del">
          <ac:chgData name="Marcos Contreras F" userId="d8f8d3c1a7831ac1" providerId="LiveId" clId="{15F8CEB1-EDE5-4FC9-AEC5-F95793ED0905}" dt="2021-03-22T03:11:58.269" v="588" actId="478"/>
          <ac:spMkLst>
            <pc:docMk/>
            <pc:sldMk cId="1231580138" sldId="393"/>
            <ac:spMk id="8" creationId="{AE7861EE-2B5B-4B56-ACE5-698B038421F2}"/>
          </ac:spMkLst>
        </pc:spChg>
      </pc:sldChg>
      <pc:sldChg chg="addSp delSp modSp add mod">
        <pc:chgData name="Marcos Contreras F" userId="d8f8d3c1a7831ac1" providerId="LiveId" clId="{15F8CEB1-EDE5-4FC9-AEC5-F95793ED0905}" dt="2021-03-22T03:13:13.125" v="613"/>
        <pc:sldMkLst>
          <pc:docMk/>
          <pc:sldMk cId="541145513" sldId="394"/>
        </pc:sldMkLst>
        <pc:spChg chg="add mod">
          <ac:chgData name="Marcos Contreras F" userId="d8f8d3c1a7831ac1" providerId="LiveId" clId="{15F8CEB1-EDE5-4FC9-AEC5-F95793ED0905}" dt="2021-03-22T02:57:17.452" v="313" actId="1076"/>
          <ac:spMkLst>
            <pc:docMk/>
            <pc:sldMk cId="541145513" sldId="394"/>
            <ac:spMk id="3" creationId="{B54D41C1-77E5-43C7-B590-536184E41859}"/>
          </ac:spMkLst>
        </pc:spChg>
        <pc:spChg chg="add mod">
          <ac:chgData name="Marcos Contreras F" userId="d8f8d3c1a7831ac1" providerId="LiveId" clId="{15F8CEB1-EDE5-4FC9-AEC5-F95793ED0905}" dt="2021-03-22T03:13:13.125" v="613"/>
          <ac:spMkLst>
            <pc:docMk/>
            <pc:sldMk cId="541145513" sldId="394"/>
            <ac:spMk id="4" creationId="{C9467D12-A35C-451E-A52E-CD9CE4080B36}"/>
          </ac:spMkLst>
        </pc:spChg>
        <pc:spChg chg="del">
          <ac:chgData name="Marcos Contreras F" userId="d8f8d3c1a7831ac1" providerId="LiveId" clId="{15F8CEB1-EDE5-4FC9-AEC5-F95793ED0905}" dt="2021-03-22T03:13:12.148" v="612" actId="478"/>
          <ac:spMkLst>
            <pc:docMk/>
            <pc:sldMk cId="541145513" sldId="394"/>
            <ac:spMk id="8" creationId="{AE7861EE-2B5B-4B56-ACE5-698B038421F2}"/>
          </ac:spMkLst>
        </pc:spChg>
      </pc:sldChg>
      <pc:sldChg chg="addSp delSp modSp add mod">
        <pc:chgData name="Marcos Contreras F" userId="d8f8d3c1a7831ac1" providerId="LiveId" clId="{15F8CEB1-EDE5-4FC9-AEC5-F95793ED0905}" dt="2021-03-22T03:12:45.948" v="605"/>
        <pc:sldMkLst>
          <pc:docMk/>
          <pc:sldMk cId="3612347290" sldId="395"/>
        </pc:sldMkLst>
        <pc:spChg chg="add mod">
          <ac:chgData name="Marcos Contreras F" userId="d8f8d3c1a7831ac1" providerId="LiveId" clId="{15F8CEB1-EDE5-4FC9-AEC5-F95793ED0905}" dt="2021-03-22T03:12:43.167" v="603" actId="1076"/>
          <ac:spMkLst>
            <pc:docMk/>
            <pc:sldMk cId="3612347290" sldId="395"/>
            <ac:spMk id="3" creationId="{3660A9D1-C7BB-44D6-8BC8-70189E7C84EE}"/>
          </ac:spMkLst>
        </pc:spChg>
        <pc:spChg chg="add mod">
          <ac:chgData name="Marcos Contreras F" userId="d8f8d3c1a7831ac1" providerId="LiveId" clId="{15F8CEB1-EDE5-4FC9-AEC5-F95793ED0905}" dt="2021-03-22T03:12:45.948" v="605"/>
          <ac:spMkLst>
            <pc:docMk/>
            <pc:sldMk cId="3612347290" sldId="395"/>
            <ac:spMk id="4" creationId="{C06DC9C8-9A04-4CFC-A9BF-7C0DAE74A587}"/>
          </ac:spMkLst>
        </pc:spChg>
        <pc:spChg chg="del">
          <ac:chgData name="Marcos Contreras F" userId="d8f8d3c1a7831ac1" providerId="LiveId" clId="{15F8CEB1-EDE5-4FC9-AEC5-F95793ED0905}" dt="2021-03-22T03:12:45.006" v="604" actId="478"/>
          <ac:spMkLst>
            <pc:docMk/>
            <pc:sldMk cId="3612347290" sldId="395"/>
            <ac:spMk id="8" creationId="{AE7861EE-2B5B-4B56-ACE5-698B038421F2}"/>
          </ac:spMkLst>
        </pc:spChg>
      </pc:sldChg>
      <pc:sldChg chg="addSp delSp modSp add mod">
        <pc:chgData name="Marcos Contreras F" userId="d8f8d3c1a7831ac1" providerId="LiveId" clId="{15F8CEB1-EDE5-4FC9-AEC5-F95793ED0905}" dt="2021-03-22T03:12:34.453" v="601"/>
        <pc:sldMkLst>
          <pc:docMk/>
          <pc:sldMk cId="18609615" sldId="396"/>
        </pc:sldMkLst>
        <pc:spChg chg="add mod">
          <ac:chgData name="Marcos Contreras F" userId="d8f8d3c1a7831ac1" providerId="LiveId" clId="{15F8CEB1-EDE5-4FC9-AEC5-F95793ED0905}" dt="2021-03-22T03:12:31.594" v="599" actId="1076"/>
          <ac:spMkLst>
            <pc:docMk/>
            <pc:sldMk cId="18609615" sldId="396"/>
            <ac:spMk id="3" creationId="{D3852A5D-3AF6-445E-94BC-53E408825794}"/>
          </ac:spMkLst>
        </pc:spChg>
        <pc:spChg chg="add mod">
          <ac:chgData name="Marcos Contreras F" userId="d8f8d3c1a7831ac1" providerId="LiveId" clId="{15F8CEB1-EDE5-4FC9-AEC5-F95793ED0905}" dt="2021-03-22T03:12:34.453" v="601"/>
          <ac:spMkLst>
            <pc:docMk/>
            <pc:sldMk cId="18609615" sldId="396"/>
            <ac:spMk id="4" creationId="{84CA6DCF-C1E3-41C9-94B4-B5A94993DC18}"/>
          </ac:spMkLst>
        </pc:spChg>
        <pc:spChg chg="del">
          <ac:chgData name="Marcos Contreras F" userId="d8f8d3c1a7831ac1" providerId="LiveId" clId="{15F8CEB1-EDE5-4FC9-AEC5-F95793ED0905}" dt="2021-03-22T03:12:33.454" v="600" actId="478"/>
          <ac:spMkLst>
            <pc:docMk/>
            <pc:sldMk cId="18609615" sldId="396"/>
            <ac:spMk id="8" creationId="{AE7861EE-2B5B-4B56-ACE5-698B038421F2}"/>
          </ac:spMkLst>
        </pc:spChg>
      </pc:sldChg>
      <pc:sldChg chg="addSp delSp modSp add mod">
        <pc:chgData name="Marcos Contreras F" userId="d8f8d3c1a7831ac1" providerId="LiveId" clId="{15F8CEB1-EDE5-4FC9-AEC5-F95793ED0905}" dt="2021-03-22T03:12:56.440" v="607"/>
        <pc:sldMkLst>
          <pc:docMk/>
          <pc:sldMk cId="908818692" sldId="397"/>
        </pc:sldMkLst>
        <pc:spChg chg="add mod">
          <ac:chgData name="Marcos Contreras F" userId="d8f8d3c1a7831ac1" providerId="LiveId" clId="{15F8CEB1-EDE5-4FC9-AEC5-F95793ED0905}" dt="2021-03-22T02:55:52.928" v="290" actId="1076"/>
          <ac:spMkLst>
            <pc:docMk/>
            <pc:sldMk cId="908818692" sldId="397"/>
            <ac:spMk id="3" creationId="{1CDB6A71-FA4C-4E99-A73A-246E4BF2751A}"/>
          </ac:spMkLst>
        </pc:spChg>
        <pc:spChg chg="add mod">
          <ac:chgData name="Marcos Contreras F" userId="d8f8d3c1a7831ac1" providerId="LiveId" clId="{15F8CEB1-EDE5-4FC9-AEC5-F95793ED0905}" dt="2021-03-22T03:12:56.440" v="607"/>
          <ac:spMkLst>
            <pc:docMk/>
            <pc:sldMk cId="908818692" sldId="397"/>
            <ac:spMk id="4" creationId="{C85618ED-4DD6-44A3-8391-EC09D4BBCC65}"/>
          </ac:spMkLst>
        </pc:spChg>
        <pc:spChg chg="del">
          <ac:chgData name="Marcos Contreras F" userId="d8f8d3c1a7831ac1" providerId="LiveId" clId="{15F8CEB1-EDE5-4FC9-AEC5-F95793ED0905}" dt="2021-03-22T03:12:55.532" v="606" actId="478"/>
          <ac:spMkLst>
            <pc:docMk/>
            <pc:sldMk cId="908818692" sldId="397"/>
            <ac:spMk id="8" creationId="{AE7861EE-2B5B-4B56-ACE5-698B038421F2}"/>
          </ac:spMkLst>
        </pc:spChg>
      </pc:sldChg>
      <pc:sldChg chg="addSp delSp modSp add mod">
        <pc:chgData name="Marcos Contreras F" userId="d8f8d3c1a7831ac1" providerId="LiveId" clId="{15F8CEB1-EDE5-4FC9-AEC5-F95793ED0905}" dt="2021-03-22T03:13:08.514" v="611" actId="14100"/>
        <pc:sldMkLst>
          <pc:docMk/>
          <pc:sldMk cId="2481589174" sldId="398"/>
        </pc:sldMkLst>
        <pc:spChg chg="add mod">
          <ac:chgData name="Marcos Contreras F" userId="d8f8d3c1a7831ac1" providerId="LiveId" clId="{15F8CEB1-EDE5-4FC9-AEC5-F95793ED0905}" dt="2021-03-22T02:56:47.994" v="307" actId="14100"/>
          <ac:spMkLst>
            <pc:docMk/>
            <pc:sldMk cId="2481589174" sldId="398"/>
            <ac:spMk id="3" creationId="{4559D4A4-5058-4588-A814-9FE31F5FC484}"/>
          </ac:spMkLst>
        </pc:spChg>
        <pc:spChg chg="add mod">
          <ac:chgData name="Marcos Contreras F" userId="d8f8d3c1a7831ac1" providerId="LiveId" clId="{15F8CEB1-EDE5-4FC9-AEC5-F95793ED0905}" dt="2021-03-22T03:13:08.514" v="611" actId="14100"/>
          <ac:spMkLst>
            <pc:docMk/>
            <pc:sldMk cId="2481589174" sldId="398"/>
            <ac:spMk id="4" creationId="{80C73943-1DA0-48BD-BBF5-979D80B54DC3}"/>
          </ac:spMkLst>
        </pc:spChg>
        <pc:spChg chg="add mod">
          <ac:chgData name="Marcos Contreras F" userId="d8f8d3c1a7831ac1" providerId="LiveId" clId="{15F8CEB1-EDE5-4FC9-AEC5-F95793ED0905}" dt="2021-03-22T03:13:01.397" v="609"/>
          <ac:spMkLst>
            <pc:docMk/>
            <pc:sldMk cId="2481589174" sldId="398"/>
            <ac:spMk id="5" creationId="{A81B4D5B-DE69-45A7-A5F5-7571F15EB597}"/>
          </ac:spMkLst>
        </pc:spChg>
        <pc:spChg chg="del">
          <ac:chgData name="Marcos Contreras F" userId="d8f8d3c1a7831ac1" providerId="LiveId" clId="{15F8CEB1-EDE5-4FC9-AEC5-F95793ED0905}" dt="2021-03-22T03:13:00.433" v="608" actId="478"/>
          <ac:spMkLst>
            <pc:docMk/>
            <pc:sldMk cId="2481589174" sldId="398"/>
            <ac:spMk id="8" creationId="{AE7861EE-2B5B-4B56-ACE5-698B038421F2}"/>
          </ac:spMkLst>
        </pc:spChg>
      </pc:sldChg>
      <pc:sldChg chg="addSp delSp modSp add mod">
        <pc:chgData name="Marcos Contreras F" userId="d8f8d3c1a7831ac1" providerId="LiveId" clId="{15F8CEB1-EDE5-4FC9-AEC5-F95793ED0905}" dt="2021-03-22T03:13:34.620" v="621"/>
        <pc:sldMkLst>
          <pc:docMk/>
          <pc:sldMk cId="1424101313" sldId="399"/>
        </pc:sldMkLst>
        <pc:spChg chg="add mod">
          <ac:chgData name="Marcos Contreras F" userId="d8f8d3c1a7831ac1" providerId="LiveId" clId="{15F8CEB1-EDE5-4FC9-AEC5-F95793ED0905}" dt="2021-03-22T03:13:30.242" v="619" actId="1076"/>
          <ac:spMkLst>
            <pc:docMk/>
            <pc:sldMk cId="1424101313" sldId="399"/>
            <ac:spMk id="3" creationId="{8E1F294D-CA41-4C47-BB6F-798CC3A4D21C}"/>
          </ac:spMkLst>
        </pc:spChg>
        <pc:spChg chg="add mod">
          <ac:chgData name="Marcos Contreras F" userId="d8f8d3c1a7831ac1" providerId="LiveId" clId="{15F8CEB1-EDE5-4FC9-AEC5-F95793ED0905}" dt="2021-03-22T03:13:34.620" v="621"/>
          <ac:spMkLst>
            <pc:docMk/>
            <pc:sldMk cId="1424101313" sldId="399"/>
            <ac:spMk id="4" creationId="{4ED4DBD4-F9AD-4D6B-A496-324DC9FBC358}"/>
          </ac:spMkLst>
        </pc:spChg>
        <pc:spChg chg="del">
          <ac:chgData name="Marcos Contreras F" userId="d8f8d3c1a7831ac1" providerId="LiveId" clId="{15F8CEB1-EDE5-4FC9-AEC5-F95793ED0905}" dt="2021-03-22T03:13:32.460" v="620" actId="478"/>
          <ac:spMkLst>
            <pc:docMk/>
            <pc:sldMk cId="1424101313" sldId="399"/>
            <ac:spMk id="8" creationId="{AE7861EE-2B5B-4B56-ACE5-698B038421F2}"/>
          </ac:spMkLst>
        </pc:spChg>
      </pc:sldChg>
      <pc:sldChg chg="addSp delSp modSp add mod">
        <pc:chgData name="Marcos Contreras F" userId="d8f8d3c1a7831ac1" providerId="LiveId" clId="{15F8CEB1-EDE5-4FC9-AEC5-F95793ED0905}" dt="2021-03-22T03:13:24.219" v="617" actId="1076"/>
        <pc:sldMkLst>
          <pc:docMk/>
          <pc:sldMk cId="2174758170" sldId="400"/>
        </pc:sldMkLst>
        <pc:spChg chg="add mod">
          <ac:chgData name="Marcos Contreras F" userId="d8f8d3c1a7831ac1" providerId="LiveId" clId="{15F8CEB1-EDE5-4FC9-AEC5-F95793ED0905}" dt="2021-03-22T03:13:24.219" v="617" actId="1076"/>
          <ac:spMkLst>
            <pc:docMk/>
            <pc:sldMk cId="2174758170" sldId="400"/>
            <ac:spMk id="3" creationId="{FC109387-69ED-43F4-8E59-0E8197102557}"/>
          </ac:spMkLst>
        </pc:spChg>
        <pc:spChg chg="add mod">
          <ac:chgData name="Marcos Contreras F" userId="d8f8d3c1a7831ac1" providerId="LiveId" clId="{15F8CEB1-EDE5-4FC9-AEC5-F95793ED0905}" dt="2021-03-22T03:13:21.023" v="616"/>
          <ac:spMkLst>
            <pc:docMk/>
            <pc:sldMk cId="2174758170" sldId="400"/>
            <ac:spMk id="4" creationId="{E15D2B24-56A5-447C-ABFB-75CEBB52230E}"/>
          </ac:spMkLst>
        </pc:spChg>
        <pc:spChg chg="del">
          <ac:chgData name="Marcos Contreras F" userId="d8f8d3c1a7831ac1" providerId="LiveId" clId="{15F8CEB1-EDE5-4FC9-AEC5-F95793ED0905}" dt="2021-03-22T03:13:20.196" v="615" actId="478"/>
          <ac:spMkLst>
            <pc:docMk/>
            <pc:sldMk cId="2174758170" sldId="400"/>
            <ac:spMk id="8" creationId="{AE7861EE-2B5B-4B56-ACE5-698B038421F2}"/>
          </ac:spMkLst>
        </pc:spChg>
      </pc:sldChg>
      <pc:sldChg chg="add del">
        <pc:chgData name="Marcos Contreras F" userId="d8f8d3c1a7831ac1" providerId="LiveId" clId="{15F8CEB1-EDE5-4FC9-AEC5-F95793ED0905}" dt="2021-03-22T02:59:33.325" v="349" actId="47"/>
        <pc:sldMkLst>
          <pc:docMk/>
          <pc:sldMk cId="3949855765" sldId="401"/>
        </pc:sldMkLst>
      </pc:sldChg>
      <pc:sldChg chg="addSp delSp modSp add mod">
        <pc:chgData name="Marcos Contreras F" userId="d8f8d3c1a7831ac1" providerId="LiveId" clId="{15F8CEB1-EDE5-4FC9-AEC5-F95793ED0905}" dt="2021-03-22T03:13:56.025" v="629"/>
        <pc:sldMkLst>
          <pc:docMk/>
          <pc:sldMk cId="2943399749" sldId="402"/>
        </pc:sldMkLst>
        <pc:spChg chg="add mod">
          <ac:chgData name="Marcos Contreras F" userId="d8f8d3c1a7831ac1" providerId="LiveId" clId="{15F8CEB1-EDE5-4FC9-AEC5-F95793ED0905}" dt="2021-03-22T03:13:53.550" v="627" actId="1076"/>
          <ac:spMkLst>
            <pc:docMk/>
            <pc:sldMk cId="2943399749" sldId="402"/>
            <ac:spMk id="3" creationId="{D42CEB93-698F-47A3-B317-FD7A97A59215}"/>
          </ac:spMkLst>
        </pc:spChg>
        <pc:spChg chg="add mod">
          <ac:chgData name="Marcos Contreras F" userId="d8f8d3c1a7831ac1" providerId="LiveId" clId="{15F8CEB1-EDE5-4FC9-AEC5-F95793ED0905}" dt="2021-03-22T03:13:56.025" v="629"/>
          <ac:spMkLst>
            <pc:docMk/>
            <pc:sldMk cId="2943399749" sldId="402"/>
            <ac:spMk id="4" creationId="{A5CB7F65-DC04-4F8B-A30F-C9ED92D767F5}"/>
          </ac:spMkLst>
        </pc:spChg>
        <pc:spChg chg="del">
          <ac:chgData name="Marcos Contreras F" userId="d8f8d3c1a7831ac1" providerId="LiveId" clId="{15F8CEB1-EDE5-4FC9-AEC5-F95793ED0905}" dt="2021-03-22T03:13:55.018" v="628" actId="478"/>
          <ac:spMkLst>
            <pc:docMk/>
            <pc:sldMk cId="2943399749" sldId="402"/>
            <ac:spMk id="8" creationId="{AE7861EE-2B5B-4B56-ACE5-698B038421F2}"/>
          </ac:spMkLst>
        </pc:spChg>
      </pc:sldChg>
      <pc:sldChg chg="addSp delSp modSp add mod">
        <pc:chgData name="Marcos Contreras F" userId="d8f8d3c1a7831ac1" providerId="LiveId" clId="{15F8CEB1-EDE5-4FC9-AEC5-F95793ED0905}" dt="2021-03-22T03:13:47.433" v="625"/>
        <pc:sldMkLst>
          <pc:docMk/>
          <pc:sldMk cId="1817571780" sldId="403"/>
        </pc:sldMkLst>
        <pc:spChg chg="add mod">
          <ac:chgData name="Marcos Contreras F" userId="d8f8d3c1a7831ac1" providerId="LiveId" clId="{15F8CEB1-EDE5-4FC9-AEC5-F95793ED0905}" dt="2021-03-22T02:58:38.650" v="335" actId="1076"/>
          <ac:spMkLst>
            <pc:docMk/>
            <pc:sldMk cId="1817571780" sldId="403"/>
            <ac:spMk id="3" creationId="{ADA21C7A-6566-4543-BDB6-3177A075FE78}"/>
          </ac:spMkLst>
        </pc:spChg>
        <pc:spChg chg="add mod">
          <ac:chgData name="Marcos Contreras F" userId="d8f8d3c1a7831ac1" providerId="LiveId" clId="{15F8CEB1-EDE5-4FC9-AEC5-F95793ED0905}" dt="2021-03-22T03:13:47.433" v="625"/>
          <ac:spMkLst>
            <pc:docMk/>
            <pc:sldMk cId="1817571780" sldId="403"/>
            <ac:spMk id="4" creationId="{927CFBDC-4DFE-4063-9548-C5CA96E5DD20}"/>
          </ac:spMkLst>
        </pc:spChg>
        <pc:spChg chg="del">
          <ac:chgData name="Marcos Contreras F" userId="d8f8d3c1a7831ac1" providerId="LiveId" clId="{15F8CEB1-EDE5-4FC9-AEC5-F95793ED0905}" dt="2021-03-22T03:13:46.501" v="624" actId="478"/>
          <ac:spMkLst>
            <pc:docMk/>
            <pc:sldMk cId="1817571780" sldId="403"/>
            <ac:spMk id="8" creationId="{AE7861EE-2B5B-4B56-ACE5-698B038421F2}"/>
          </ac:spMkLst>
        </pc:spChg>
      </pc:sldChg>
      <pc:sldChg chg="addSp delSp modSp add mod">
        <pc:chgData name="Marcos Contreras F" userId="d8f8d3c1a7831ac1" providerId="LiveId" clId="{15F8CEB1-EDE5-4FC9-AEC5-F95793ED0905}" dt="2021-03-22T03:13:41.911" v="623"/>
        <pc:sldMkLst>
          <pc:docMk/>
          <pc:sldMk cId="2840466163" sldId="404"/>
        </pc:sldMkLst>
        <pc:spChg chg="add mod">
          <ac:chgData name="Marcos Contreras F" userId="d8f8d3c1a7831ac1" providerId="LiveId" clId="{15F8CEB1-EDE5-4FC9-AEC5-F95793ED0905}" dt="2021-03-22T02:58:21.298" v="331" actId="1076"/>
          <ac:spMkLst>
            <pc:docMk/>
            <pc:sldMk cId="2840466163" sldId="404"/>
            <ac:spMk id="3" creationId="{7A69C16C-A669-499C-A5BC-6961F9AB5E1A}"/>
          </ac:spMkLst>
        </pc:spChg>
        <pc:spChg chg="add mod">
          <ac:chgData name="Marcos Contreras F" userId="d8f8d3c1a7831ac1" providerId="LiveId" clId="{15F8CEB1-EDE5-4FC9-AEC5-F95793ED0905}" dt="2021-03-22T03:13:41.911" v="623"/>
          <ac:spMkLst>
            <pc:docMk/>
            <pc:sldMk cId="2840466163" sldId="404"/>
            <ac:spMk id="4" creationId="{8E0CF025-3BA5-4F7D-9FF3-AC202399AC2A}"/>
          </ac:spMkLst>
        </pc:spChg>
        <pc:spChg chg="del">
          <ac:chgData name="Marcos Contreras F" userId="d8f8d3c1a7831ac1" providerId="LiveId" clId="{15F8CEB1-EDE5-4FC9-AEC5-F95793ED0905}" dt="2021-03-22T03:13:40.947" v="622" actId="478"/>
          <ac:spMkLst>
            <pc:docMk/>
            <pc:sldMk cId="2840466163" sldId="404"/>
            <ac:spMk id="8" creationId="{AE7861EE-2B5B-4B56-ACE5-698B038421F2}"/>
          </ac:spMkLst>
        </pc:spChg>
      </pc:sldChg>
      <pc:sldChg chg="delSp new del mod">
        <pc:chgData name="Marcos Contreras F" userId="d8f8d3c1a7831ac1" providerId="LiveId" clId="{15F8CEB1-EDE5-4FC9-AEC5-F95793ED0905}" dt="2021-03-22T03:01:33.738" v="354" actId="2696"/>
        <pc:sldMkLst>
          <pc:docMk/>
          <pc:sldMk cId="1233051523" sldId="405"/>
        </pc:sldMkLst>
        <pc:spChg chg="del">
          <ac:chgData name="Marcos Contreras F" userId="d8f8d3c1a7831ac1" providerId="LiveId" clId="{15F8CEB1-EDE5-4FC9-AEC5-F95793ED0905}" dt="2021-03-22T03:01:04.076" v="353" actId="478"/>
          <ac:spMkLst>
            <pc:docMk/>
            <pc:sldMk cId="1233051523" sldId="405"/>
            <ac:spMk id="2" creationId="{AA70CB0F-D443-4FC9-AC74-F16BA8F1BF37}"/>
          </ac:spMkLst>
        </pc:spChg>
      </pc:sldChg>
      <pc:sldChg chg="addSp delSp modSp add del mod">
        <pc:chgData name="Marcos Contreras F" userId="d8f8d3c1a7831ac1" providerId="LiveId" clId="{15F8CEB1-EDE5-4FC9-AEC5-F95793ED0905}" dt="2021-03-22T02:59:32.145" v="348" actId="47"/>
        <pc:sldMkLst>
          <pc:docMk/>
          <pc:sldMk cId="2294351261" sldId="405"/>
        </pc:sldMkLst>
        <pc:spChg chg="add del mod">
          <ac:chgData name="Marcos Contreras F" userId="d8f8d3c1a7831ac1" providerId="LiveId" clId="{15F8CEB1-EDE5-4FC9-AEC5-F95793ED0905}" dt="2021-03-22T02:59:23.702" v="347" actId="478"/>
          <ac:spMkLst>
            <pc:docMk/>
            <pc:sldMk cId="2294351261" sldId="405"/>
            <ac:spMk id="3" creationId="{C5AC523D-3FDE-49A3-B31F-1DF9C2F4E36E}"/>
          </ac:spMkLst>
        </pc:spChg>
      </pc:sldChg>
    </pc:docChg>
  </pc:docChgLst>
  <pc:docChgLst>
    <pc:chgData name="Marcos Contreras F" userId="d8f8d3c1a7831ac1" providerId="LiveId" clId="{6D1D57AD-4D69-448B-A2D4-D5F8AA629688}"/>
    <pc:docChg chg="undo custSel mod addSld delSld modSld sldOrd">
      <pc:chgData name="Marcos Contreras F" userId="d8f8d3c1a7831ac1" providerId="LiveId" clId="{6D1D57AD-4D69-448B-A2D4-D5F8AA629688}" dt="2021-03-19T21:55:55.776" v="2472" actId="20577"/>
      <pc:docMkLst>
        <pc:docMk/>
      </pc:docMkLst>
      <pc:sldChg chg="addSp delSp modSp mod">
        <pc:chgData name="Marcos Contreras F" userId="d8f8d3c1a7831ac1" providerId="LiveId" clId="{6D1D57AD-4D69-448B-A2D4-D5F8AA629688}" dt="2021-03-18T18:42:26.824" v="1397" actId="1076"/>
        <pc:sldMkLst>
          <pc:docMk/>
          <pc:sldMk cId="655980967" sldId="256"/>
        </pc:sldMkLst>
        <pc:spChg chg="mod">
          <ac:chgData name="Marcos Contreras F" userId="d8f8d3c1a7831ac1" providerId="LiveId" clId="{6D1D57AD-4D69-448B-A2D4-D5F8AA629688}" dt="2021-03-18T14:21:22.077" v="301" actId="404"/>
          <ac:spMkLst>
            <pc:docMk/>
            <pc:sldMk cId="655980967" sldId="256"/>
            <ac:spMk id="2" creationId="{DDA8FDDA-8140-4E23-9A8B-C8DBBABDAD59}"/>
          </ac:spMkLst>
        </pc:spChg>
        <pc:spChg chg="add del mod">
          <ac:chgData name="Marcos Contreras F" userId="d8f8d3c1a7831ac1" providerId="LiveId" clId="{6D1D57AD-4D69-448B-A2D4-D5F8AA629688}" dt="2021-03-18T18:42:21.376" v="1396" actId="478"/>
          <ac:spMkLst>
            <pc:docMk/>
            <pc:sldMk cId="655980967" sldId="256"/>
            <ac:spMk id="4" creationId="{374B0930-268E-45D5-BDC2-40AA2BE2D16A}"/>
          </ac:spMkLst>
        </pc:spChg>
        <pc:spChg chg="mod">
          <ac:chgData name="Marcos Contreras F" userId="d8f8d3c1a7831ac1" providerId="LiveId" clId="{6D1D57AD-4D69-448B-A2D4-D5F8AA629688}" dt="2021-03-18T18:42:26.824" v="1397" actId="1076"/>
          <ac:spMkLst>
            <pc:docMk/>
            <pc:sldMk cId="655980967" sldId="256"/>
            <ac:spMk id="7" creationId="{B00BC0CF-B17D-4A50-ABE9-4484FAE4760D}"/>
          </ac:spMkLst>
        </pc:spChg>
        <pc:spChg chg="del mod">
          <ac:chgData name="Marcos Contreras F" userId="d8f8d3c1a7831ac1" providerId="LiveId" clId="{6D1D57AD-4D69-448B-A2D4-D5F8AA629688}" dt="2021-03-18T18:42:18.305" v="1395" actId="478"/>
          <ac:spMkLst>
            <pc:docMk/>
            <pc:sldMk cId="655980967" sldId="256"/>
            <ac:spMk id="8" creationId="{24A6EDC5-665D-4C54-9434-DB56AD78E396}"/>
          </ac:spMkLst>
        </pc:spChg>
      </pc:sldChg>
      <pc:sldChg chg="del">
        <pc:chgData name="Marcos Contreras F" userId="d8f8d3c1a7831ac1" providerId="LiveId" clId="{6D1D57AD-4D69-448B-A2D4-D5F8AA629688}" dt="2021-03-18T16:00:04.885" v="592" actId="47"/>
        <pc:sldMkLst>
          <pc:docMk/>
          <pc:sldMk cId="3665966782" sldId="257"/>
        </pc:sldMkLst>
      </pc:sldChg>
      <pc:sldChg chg="del">
        <pc:chgData name="Marcos Contreras F" userId="d8f8d3c1a7831ac1" providerId="LiveId" clId="{6D1D57AD-4D69-448B-A2D4-D5F8AA629688}" dt="2021-03-18T15:59:38.225" v="586" actId="47"/>
        <pc:sldMkLst>
          <pc:docMk/>
          <pc:sldMk cId="471992893" sldId="263"/>
        </pc:sldMkLst>
      </pc:sldChg>
      <pc:sldChg chg="del">
        <pc:chgData name="Marcos Contreras F" userId="d8f8d3c1a7831ac1" providerId="LiveId" clId="{6D1D57AD-4D69-448B-A2D4-D5F8AA629688}" dt="2021-03-18T15:59:39.635" v="587" actId="47"/>
        <pc:sldMkLst>
          <pc:docMk/>
          <pc:sldMk cId="1472071775" sldId="264"/>
        </pc:sldMkLst>
      </pc:sldChg>
      <pc:sldChg chg="del">
        <pc:chgData name="Marcos Contreras F" userId="d8f8d3c1a7831ac1" providerId="LiveId" clId="{6D1D57AD-4D69-448B-A2D4-D5F8AA629688}" dt="2021-03-18T15:59:40.800" v="588" actId="47"/>
        <pc:sldMkLst>
          <pc:docMk/>
          <pc:sldMk cId="144543312" sldId="265"/>
        </pc:sldMkLst>
      </pc:sldChg>
      <pc:sldChg chg="del">
        <pc:chgData name="Marcos Contreras F" userId="d8f8d3c1a7831ac1" providerId="LiveId" clId="{6D1D57AD-4D69-448B-A2D4-D5F8AA629688}" dt="2021-03-18T15:59:41.655" v="589" actId="47"/>
        <pc:sldMkLst>
          <pc:docMk/>
          <pc:sldMk cId="2195501923" sldId="266"/>
        </pc:sldMkLst>
      </pc:sldChg>
      <pc:sldChg chg="del">
        <pc:chgData name="Marcos Contreras F" userId="d8f8d3c1a7831ac1" providerId="LiveId" clId="{6D1D57AD-4D69-448B-A2D4-D5F8AA629688}" dt="2021-03-18T15:59:43.440" v="590" actId="47"/>
        <pc:sldMkLst>
          <pc:docMk/>
          <pc:sldMk cId="1643083527" sldId="267"/>
        </pc:sldMkLst>
      </pc:sldChg>
      <pc:sldChg chg="del">
        <pc:chgData name="Marcos Contreras F" userId="d8f8d3c1a7831ac1" providerId="LiveId" clId="{6D1D57AD-4D69-448B-A2D4-D5F8AA629688}" dt="2021-03-18T15:59:45.108" v="591" actId="47"/>
        <pc:sldMkLst>
          <pc:docMk/>
          <pc:sldMk cId="2754233492" sldId="268"/>
        </pc:sldMkLst>
      </pc:sldChg>
      <pc:sldChg chg="del">
        <pc:chgData name="Marcos Contreras F" userId="d8f8d3c1a7831ac1" providerId="LiveId" clId="{6D1D57AD-4D69-448B-A2D4-D5F8AA629688}" dt="2021-03-18T18:20:51.668" v="1350" actId="2696"/>
        <pc:sldMkLst>
          <pc:docMk/>
          <pc:sldMk cId="1667748287" sldId="269"/>
        </pc:sldMkLst>
      </pc:sldChg>
      <pc:sldChg chg="addSp delSp modSp new mod">
        <pc:chgData name="Marcos Contreras F" userId="d8f8d3c1a7831ac1" providerId="LiveId" clId="{6D1D57AD-4D69-448B-A2D4-D5F8AA629688}" dt="2021-03-18T18:43:03.959" v="1400" actId="113"/>
        <pc:sldMkLst>
          <pc:docMk/>
          <pc:sldMk cId="2479923365" sldId="270"/>
        </pc:sldMkLst>
        <pc:spChg chg="del">
          <ac:chgData name="Marcos Contreras F" userId="d8f8d3c1a7831ac1" providerId="LiveId" clId="{6D1D57AD-4D69-448B-A2D4-D5F8AA629688}" dt="2021-03-18T14:10:14.883" v="2" actId="478"/>
          <ac:spMkLst>
            <pc:docMk/>
            <pc:sldMk cId="2479923365" sldId="270"/>
            <ac:spMk id="2" creationId="{C55F420F-1113-4266-AB3B-7F04DFA13475}"/>
          </ac:spMkLst>
        </pc:spChg>
        <pc:spChg chg="del">
          <ac:chgData name="Marcos Contreras F" userId="d8f8d3c1a7831ac1" providerId="LiveId" clId="{6D1D57AD-4D69-448B-A2D4-D5F8AA629688}" dt="2021-03-18T14:10:11.429" v="1" actId="478"/>
          <ac:spMkLst>
            <pc:docMk/>
            <pc:sldMk cId="2479923365" sldId="270"/>
            <ac:spMk id="3" creationId="{DFA76FB6-ED29-4D36-97BF-EFE29D1FB6B9}"/>
          </ac:spMkLst>
        </pc:spChg>
        <pc:spChg chg="add mod">
          <ac:chgData name="Marcos Contreras F" userId="d8f8d3c1a7831ac1" providerId="LiveId" clId="{6D1D57AD-4D69-448B-A2D4-D5F8AA629688}" dt="2021-03-18T18:43:03.959" v="1400" actId="113"/>
          <ac:spMkLst>
            <pc:docMk/>
            <pc:sldMk cId="2479923365" sldId="270"/>
            <ac:spMk id="4" creationId="{1F53245C-2F92-4AF2-88CE-64D7E7DBD586}"/>
          </ac:spMkLst>
        </pc:spChg>
      </pc:sldChg>
      <pc:sldChg chg="addSp delSp modSp new del mod setBg">
        <pc:chgData name="Marcos Contreras F" userId="d8f8d3c1a7831ac1" providerId="LiveId" clId="{6D1D57AD-4D69-448B-A2D4-D5F8AA629688}" dt="2021-03-18T19:30:34.555" v="1773" actId="47"/>
        <pc:sldMkLst>
          <pc:docMk/>
          <pc:sldMk cId="254077071" sldId="271"/>
        </pc:sldMkLst>
        <pc:spChg chg="del">
          <ac:chgData name="Marcos Contreras F" userId="d8f8d3c1a7831ac1" providerId="LiveId" clId="{6D1D57AD-4D69-448B-A2D4-D5F8AA629688}" dt="2021-03-18T14:40:33.529" v="380" actId="478"/>
          <ac:spMkLst>
            <pc:docMk/>
            <pc:sldMk cId="254077071" sldId="271"/>
            <ac:spMk id="2" creationId="{5D2D8D37-2F55-4F36-9D14-868352443A9A}"/>
          </ac:spMkLst>
        </pc:spChg>
        <pc:spChg chg="del">
          <ac:chgData name="Marcos Contreras F" userId="d8f8d3c1a7831ac1" providerId="LiveId" clId="{6D1D57AD-4D69-448B-A2D4-D5F8AA629688}" dt="2021-03-18T14:40:36.644" v="381" actId="478"/>
          <ac:spMkLst>
            <pc:docMk/>
            <pc:sldMk cId="254077071" sldId="271"/>
            <ac:spMk id="3" creationId="{B6A1F002-B1E4-4370-BBED-8A74E43D5816}"/>
          </ac:spMkLst>
        </pc:spChg>
        <pc:spChg chg="add del">
          <ac:chgData name="Marcos Contreras F" userId="d8f8d3c1a7831ac1" providerId="LiveId" clId="{6D1D57AD-4D69-448B-A2D4-D5F8AA629688}" dt="2021-03-18T14:40:44.603" v="384" actId="26606"/>
          <ac:spMkLst>
            <pc:docMk/>
            <pc:sldMk cId="254077071" sldId="271"/>
            <ac:spMk id="10" creationId="{F3060C83-F051-4F0E-ABAD-AA0DFC48B218}"/>
          </ac:spMkLst>
        </pc:spChg>
        <pc:spChg chg="add del">
          <ac:chgData name="Marcos Contreras F" userId="d8f8d3c1a7831ac1" providerId="LiveId" clId="{6D1D57AD-4D69-448B-A2D4-D5F8AA629688}" dt="2021-03-18T14:40:44.603" v="384" actId="26606"/>
          <ac:spMkLst>
            <pc:docMk/>
            <pc:sldMk cId="254077071" sldId="271"/>
            <ac:spMk id="12" creationId="{83C98ABE-055B-441F-B07E-44F97F083C39}"/>
          </ac:spMkLst>
        </pc:spChg>
        <pc:spChg chg="add del">
          <ac:chgData name="Marcos Contreras F" userId="d8f8d3c1a7831ac1" providerId="LiveId" clId="{6D1D57AD-4D69-448B-A2D4-D5F8AA629688}" dt="2021-03-18T14:40:44.603" v="384" actId="26606"/>
          <ac:spMkLst>
            <pc:docMk/>
            <pc:sldMk cId="254077071" sldId="271"/>
            <ac:spMk id="14" creationId="{29FDB030-9B49-4CED-8CCD-4D99382388AC}"/>
          </ac:spMkLst>
        </pc:spChg>
        <pc:spChg chg="add del">
          <ac:chgData name="Marcos Contreras F" userId="d8f8d3c1a7831ac1" providerId="LiveId" clId="{6D1D57AD-4D69-448B-A2D4-D5F8AA629688}" dt="2021-03-18T14:40:44.603" v="384" actId="26606"/>
          <ac:spMkLst>
            <pc:docMk/>
            <pc:sldMk cId="254077071" sldId="271"/>
            <ac:spMk id="16" creationId="{3783CA14-24A1-485C-8B30-D6A5D87987AD}"/>
          </ac:spMkLst>
        </pc:spChg>
        <pc:spChg chg="add del">
          <ac:chgData name="Marcos Contreras F" userId="d8f8d3c1a7831ac1" providerId="LiveId" clId="{6D1D57AD-4D69-448B-A2D4-D5F8AA629688}" dt="2021-03-18T14:40:44.603" v="384" actId="26606"/>
          <ac:spMkLst>
            <pc:docMk/>
            <pc:sldMk cId="254077071" sldId="271"/>
            <ac:spMk id="18" creationId="{9A97C86A-04D6-40F7-AE84-31AB43E6A846}"/>
          </ac:spMkLst>
        </pc:spChg>
        <pc:spChg chg="add del">
          <ac:chgData name="Marcos Contreras F" userId="d8f8d3c1a7831ac1" providerId="LiveId" clId="{6D1D57AD-4D69-448B-A2D4-D5F8AA629688}" dt="2021-03-18T14:40:44.603" v="384" actId="26606"/>
          <ac:spMkLst>
            <pc:docMk/>
            <pc:sldMk cId="254077071" sldId="271"/>
            <ac:spMk id="20" creationId="{FF9F2414-84E8-453E-B1F3-389FDE8192D9}"/>
          </ac:spMkLst>
        </pc:spChg>
        <pc:spChg chg="add del">
          <ac:chgData name="Marcos Contreras F" userId="d8f8d3c1a7831ac1" providerId="LiveId" clId="{6D1D57AD-4D69-448B-A2D4-D5F8AA629688}" dt="2021-03-18T14:40:44.603" v="384" actId="26606"/>
          <ac:spMkLst>
            <pc:docMk/>
            <pc:sldMk cId="254077071" sldId="271"/>
            <ac:spMk id="22" creationId="{3ECA69A1-7536-43AC-85EF-C7106179F5ED}"/>
          </ac:spMkLst>
        </pc:spChg>
        <pc:spChg chg="add del">
          <ac:chgData name="Marcos Contreras F" userId="d8f8d3c1a7831ac1" providerId="LiveId" clId="{6D1D57AD-4D69-448B-A2D4-D5F8AA629688}" dt="2021-03-18T14:40:45.372" v="386" actId="26606"/>
          <ac:spMkLst>
            <pc:docMk/>
            <pc:sldMk cId="254077071" sldId="271"/>
            <ac:spMk id="24" creationId="{57845966-6EFC-468A-9CC7-BAB4B95854E7}"/>
          </ac:spMkLst>
        </pc:spChg>
        <pc:spChg chg="add del">
          <ac:chgData name="Marcos Contreras F" userId="d8f8d3c1a7831ac1" providerId="LiveId" clId="{6D1D57AD-4D69-448B-A2D4-D5F8AA629688}" dt="2021-03-18T14:40:45.372" v="386" actId="26606"/>
          <ac:spMkLst>
            <pc:docMk/>
            <pc:sldMk cId="254077071" sldId="271"/>
            <ac:spMk id="26" creationId="{ADAD1991-FFD1-4E94-ABAB-7560D33008E4}"/>
          </ac:spMkLst>
        </pc:spChg>
        <pc:spChg chg="add del">
          <ac:chgData name="Marcos Contreras F" userId="d8f8d3c1a7831ac1" providerId="LiveId" clId="{6D1D57AD-4D69-448B-A2D4-D5F8AA629688}" dt="2021-03-18T14:40:46.878" v="388" actId="26606"/>
          <ac:spMkLst>
            <pc:docMk/>
            <pc:sldMk cId="254077071" sldId="271"/>
            <ac:spMk id="28" creationId="{7C1E5815-D54C-487F-A054-6D4930ADE3DF}"/>
          </ac:spMkLst>
        </pc:spChg>
        <pc:spChg chg="add del">
          <ac:chgData name="Marcos Contreras F" userId="d8f8d3c1a7831ac1" providerId="LiveId" clId="{6D1D57AD-4D69-448B-A2D4-D5F8AA629688}" dt="2021-03-18T14:40:46.878" v="388" actId="26606"/>
          <ac:spMkLst>
            <pc:docMk/>
            <pc:sldMk cId="254077071" sldId="271"/>
            <ac:spMk id="29" creationId="{736F0DFD-0954-464F-BF12-DD2E6F6E0380}"/>
          </ac:spMkLst>
        </pc:spChg>
        <pc:spChg chg="add del">
          <ac:chgData name="Marcos Contreras F" userId="d8f8d3c1a7831ac1" providerId="LiveId" clId="{6D1D57AD-4D69-448B-A2D4-D5F8AA629688}" dt="2021-03-18T14:40:50.292" v="390" actId="26606"/>
          <ac:spMkLst>
            <pc:docMk/>
            <pc:sldMk cId="254077071" sldId="271"/>
            <ac:spMk id="31" creationId="{32BC26D8-82FB-445E-AA49-62A77D7C1EE0}"/>
          </ac:spMkLst>
        </pc:spChg>
        <pc:spChg chg="add del">
          <ac:chgData name="Marcos Contreras F" userId="d8f8d3c1a7831ac1" providerId="LiveId" clId="{6D1D57AD-4D69-448B-A2D4-D5F8AA629688}" dt="2021-03-18T14:40:50.292" v="390" actId="26606"/>
          <ac:spMkLst>
            <pc:docMk/>
            <pc:sldMk cId="254077071" sldId="271"/>
            <ac:spMk id="32" creationId="{CB44330D-EA18-4254-AA95-EB49948539B8}"/>
          </ac:spMkLst>
        </pc:spChg>
        <pc:picChg chg="add del mod">
          <ac:chgData name="Marcos Contreras F" userId="d8f8d3c1a7831ac1" providerId="LiveId" clId="{6D1D57AD-4D69-448B-A2D4-D5F8AA629688}" dt="2021-03-18T19:20:21.781" v="1715" actId="21"/>
          <ac:picMkLst>
            <pc:docMk/>
            <pc:sldMk cId="254077071" sldId="271"/>
            <ac:picMk id="5" creationId="{D40BDD38-C8B0-44A7-A6D6-1E608C466ED3}"/>
          </ac:picMkLst>
        </pc:picChg>
        <pc:picChg chg="add del">
          <ac:chgData name="Marcos Contreras F" userId="d8f8d3c1a7831ac1" providerId="LiveId" clId="{6D1D57AD-4D69-448B-A2D4-D5F8AA629688}" dt="2021-03-18T14:40:45.372" v="386" actId="26606"/>
          <ac:picMkLst>
            <pc:docMk/>
            <pc:sldMk cId="254077071" sldId="271"/>
            <ac:picMk id="25" creationId="{75554383-98AF-4A47-BB65-705FAAA4BE6A}"/>
          </ac:picMkLst>
        </pc:picChg>
      </pc:sldChg>
      <pc:sldChg chg="addSp delSp modSp new del mod">
        <pc:chgData name="Marcos Contreras F" userId="d8f8d3c1a7831ac1" providerId="LiveId" clId="{6D1D57AD-4D69-448B-A2D4-D5F8AA629688}" dt="2021-03-18T14:40:27.894" v="378" actId="2696"/>
        <pc:sldMkLst>
          <pc:docMk/>
          <pc:sldMk cId="987377777" sldId="271"/>
        </pc:sldMkLst>
        <pc:spChg chg="del">
          <ac:chgData name="Marcos Contreras F" userId="d8f8d3c1a7831ac1" providerId="LiveId" clId="{6D1D57AD-4D69-448B-A2D4-D5F8AA629688}" dt="2021-03-18T14:39:26.159" v="373" actId="478"/>
          <ac:spMkLst>
            <pc:docMk/>
            <pc:sldMk cId="987377777" sldId="271"/>
            <ac:spMk id="2" creationId="{AC307E5D-0153-44BB-B66E-ABC96C753F64}"/>
          </ac:spMkLst>
        </pc:spChg>
        <pc:spChg chg="del">
          <ac:chgData name="Marcos Contreras F" userId="d8f8d3c1a7831ac1" providerId="LiveId" clId="{6D1D57AD-4D69-448B-A2D4-D5F8AA629688}" dt="2021-03-18T14:40:15.455" v="375" actId="478"/>
          <ac:spMkLst>
            <pc:docMk/>
            <pc:sldMk cId="987377777" sldId="271"/>
            <ac:spMk id="3" creationId="{DFE3D6E7-8AD5-495D-B574-BF9C7628BFE6}"/>
          </ac:spMkLst>
        </pc:spChg>
        <pc:spChg chg="mod">
          <ac:chgData name="Marcos Contreras F" userId="d8f8d3c1a7831ac1" providerId="LiveId" clId="{6D1D57AD-4D69-448B-A2D4-D5F8AA629688}" dt="2021-03-18T14:39:19.284" v="372"/>
          <ac:spMkLst>
            <pc:docMk/>
            <pc:sldMk cId="987377777" sldId="271"/>
            <ac:spMk id="5" creationId="{442211E4-F5B0-4B6E-A490-9ED6DD8DB56A}"/>
          </ac:spMkLst>
        </pc:spChg>
        <pc:spChg chg="mod">
          <ac:chgData name="Marcos Contreras F" userId="d8f8d3c1a7831ac1" providerId="LiveId" clId="{6D1D57AD-4D69-448B-A2D4-D5F8AA629688}" dt="2021-03-18T14:39:19.284" v="372"/>
          <ac:spMkLst>
            <pc:docMk/>
            <pc:sldMk cId="987377777" sldId="271"/>
            <ac:spMk id="6" creationId="{DF20F725-3430-4EFA-816D-833FEA29C628}"/>
          </ac:spMkLst>
        </pc:spChg>
        <pc:spChg chg="mod">
          <ac:chgData name="Marcos Contreras F" userId="d8f8d3c1a7831ac1" providerId="LiveId" clId="{6D1D57AD-4D69-448B-A2D4-D5F8AA629688}" dt="2021-03-18T14:39:19.284" v="372"/>
          <ac:spMkLst>
            <pc:docMk/>
            <pc:sldMk cId="987377777" sldId="271"/>
            <ac:spMk id="7" creationId="{88ACB644-F63B-4858-BC27-112D42FF0C7C}"/>
          </ac:spMkLst>
        </pc:spChg>
        <pc:spChg chg="mod">
          <ac:chgData name="Marcos Contreras F" userId="d8f8d3c1a7831ac1" providerId="LiveId" clId="{6D1D57AD-4D69-448B-A2D4-D5F8AA629688}" dt="2021-03-18T14:39:19.284" v="372"/>
          <ac:spMkLst>
            <pc:docMk/>
            <pc:sldMk cId="987377777" sldId="271"/>
            <ac:spMk id="8" creationId="{150EC1A3-2297-4E67-B6ED-3BE50143A3F5}"/>
          </ac:spMkLst>
        </pc:spChg>
        <pc:spChg chg="mod">
          <ac:chgData name="Marcos Contreras F" userId="d8f8d3c1a7831ac1" providerId="LiveId" clId="{6D1D57AD-4D69-448B-A2D4-D5F8AA629688}" dt="2021-03-18T14:39:26.904" v="374"/>
          <ac:spMkLst>
            <pc:docMk/>
            <pc:sldMk cId="987377777" sldId="271"/>
            <ac:spMk id="10" creationId="{E5E975B6-DB7E-49F9-9020-DE4FB54C6151}"/>
          </ac:spMkLst>
        </pc:spChg>
        <pc:spChg chg="mod">
          <ac:chgData name="Marcos Contreras F" userId="d8f8d3c1a7831ac1" providerId="LiveId" clId="{6D1D57AD-4D69-448B-A2D4-D5F8AA629688}" dt="2021-03-18T14:39:26.904" v="374"/>
          <ac:spMkLst>
            <pc:docMk/>
            <pc:sldMk cId="987377777" sldId="271"/>
            <ac:spMk id="11" creationId="{51272EF0-6D63-4074-8995-FF5054AB7107}"/>
          </ac:spMkLst>
        </pc:spChg>
        <pc:spChg chg="mod">
          <ac:chgData name="Marcos Contreras F" userId="d8f8d3c1a7831ac1" providerId="LiveId" clId="{6D1D57AD-4D69-448B-A2D4-D5F8AA629688}" dt="2021-03-18T14:39:26.904" v="374"/>
          <ac:spMkLst>
            <pc:docMk/>
            <pc:sldMk cId="987377777" sldId="271"/>
            <ac:spMk id="12" creationId="{9D7DED98-94F7-486E-A9B4-9C385091CAF5}"/>
          </ac:spMkLst>
        </pc:spChg>
        <pc:spChg chg="mod">
          <ac:chgData name="Marcos Contreras F" userId="d8f8d3c1a7831ac1" providerId="LiveId" clId="{6D1D57AD-4D69-448B-A2D4-D5F8AA629688}" dt="2021-03-18T14:39:26.904" v="374"/>
          <ac:spMkLst>
            <pc:docMk/>
            <pc:sldMk cId="987377777" sldId="271"/>
            <ac:spMk id="13" creationId="{3107C137-3A5A-4863-94B8-C7ECB94F8066}"/>
          </ac:spMkLst>
        </pc:spChg>
        <pc:grpChg chg="add mod">
          <ac:chgData name="Marcos Contreras F" userId="d8f8d3c1a7831ac1" providerId="LiveId" clId="{6D1D57AD-4D69-448B-A2D4-D5F8AA629688}" dt="2021-03-18T14:39:19.284" v="372"/>
          <ac:grpSpMkLst>
            <pc:docMk/>
            <pc:sldMk cId="987377777" sldId="271"/>
            <ac:grpSpMk id="4" creationId="{234DF896-90B0-47AC-B98F-89E578DC4A02}"/>
          </ac:grpSpMkLst>
        </pc:grpChg>
        <pc:grpChg chg="add mod">
          <ac:chgData name="Marcos Contreras F" userId="d8f8d3c1a7831ac1" providerId="LiveId" clId="{6D1D57AD-4D69-448B-A2D4-D5F8AA629688}" dt="2021-03-18T14:39:26.904" v="374"/>
          <ac:grpSpMkLst>
            <pc:docMk/>
            <pc:sldMk cId="987377777" sldId="271"/>
            <ac:grpSpMk id="9" creationId="{656BA736-5223-4568-8B56-762E392434C8}"/>
          </ac:grpSpMkLst>
        </pc:grpChg>
        <pc:picChg chg="add del">
          <ac:chgData name="Marcos Contreras F" userId="d8f8d3c1a7831ac1" providerId="LiveId" clId="{6D1D57AD-4D69-448B-A2D4-D5F8AA629688}" dt="2021-03-18T14:40:24.777" v="377" actId="22"/>
          <ac:picMkLst>
            <pc:docMk/>
            <pc:sldMk cId="987377777" sldId="271"/>
            <ac:picMk id="15" creationId="{8DBE8C38-07FF-4786-A18F-629CA1BA808D}"/>
          </ac:picMkLst>
        </pc:picChg>
      </pc:sldChg>
      <pc:sldChg chg="addSp delSp modSp new mod">
        <pc:chgData name="Marcos Contreras F" userId="d8f8d3c1a7831ac1" providerId="LiveId" clId="{6D1D57AD-4D69-448B-A2D4-D5F8AA629688}" dt="2021-03-18T19:00:08.344" v="1443" actId="2711"/>
        <pc:sldMkLst>
          <pc:docMk/>
          <pc:sldMk cId="1680044895" sldId="272"/>
        </pc:sldMkLst>
        <pc:spChg chg="del">
          <ac:chgData name="Marcos Contreras F" userId="d8f8d3c1a7831ac1" providerId="LiveId" clId="{6D1D57AD-4D69-448B-A2D4-D5F8AA629688}" dt="2021-03-18T14:45:09.732" v="398" actId="478"/>
          <ac:spMkLst>
            <pc:docMk/>
            <pc:sldMk cId="1680044895" sldId="272"/>
            <ac:spMk id="2" creationId="{410FE04D-90B9-4427-89FD-463B9FA79FBE}"/>
          </ac:spMkLst>
        </pc:spChg>
        <pc:spChg chg="del">
          <ac:chgData name="Marcos Contreras F" userId="d8f8d3c1a7831ac1" providerId="LiveId" clId="{6D1D57AD-4D69-448B-A2D4-D5F8AA629688}" dt="2021-03-18T14:45:44.824" v="406" actId="478"/>
          <ac:spMkLst>
            <pc:docMk/>
            <pc:sldMk cId="1680044895" sldId="272"/>
            <ac:spMk id="3" creationId="{163BE57D-FA91-4642-BA3C-D29793A51CB6}"/>
          </ac:spMkLst>
        </pc:spChg>
        <pc:spChg chg="add mod">
          <ac:chgData name="Marcos Contreras F" userId="d8f8d3c1a7831ac1" providerId="LiveId" clId="{6D1D57AD-4D69-448B-A2D4-D5F8AA629688}" dt="2021-03-18T19:00:08.344" v="1443" actId="2711"/>
          <ac:spMkLst>
            <pc:docMk/>
            <pc:sldMk cId="1680044895" sldId="272"/>
            <ac:spMk id="6" creationId="{482EF6C7-3724-4B8C-90F1-E3FC88E52FCA}"/>
          </ac:spMkLst>
        </pc:spChg>
        <pc:picChg chg="add mod modCrop">
          <ac:chgData name="Marcos Contreras F" userId="d8f8d3c1a7831ac1" providerId="LiveId" clId="{6D1D57AD-4D69-448B-A2D4-D5F8AA629688}" dt="2021-03-18T16:00:41.182" v="596" actId="14100"/>
          <ac:picMkLst>
            <pc:docMk/>
            <pc:sldMk cId="1680044895" sldId="272"/>
            <ac:picMk id="5" creationId="{4033EA52-C97C-44B9-ABDE-D09D91F0D4FD}"/>
          </ac:picMkLst>
        </pc:picChg>
      </pc:sldChg>
      <pc:sldChg chg="addSp delSp modSp new mod">
        <pc:chgData name="Marcos Contreras F" userId="d8f8d3c1a7831ac1" providerId="LiveId" clId="{6D1D57AD-4D69-448B-A2D4-D5F8AA629688}" dt="2021-03-18T19:08:18.528" v="1531" actId="1076"/>
        <pc:sldMkLst>
          <pc:docMk/>
          <pc:sldMk cId="399525169" sldId="273"/>
        </pc:sldMkLst>
        <pc:spChg chg="del mod">
          <ac:chgData name="Marcos Contreras F" userId="d8f8d3c1a7831ac1" providerId="LiveId" clId="{6D1D57AD-4D69-448B-A2D4-D5F8AA629688}" dt="2021-03-18T18:44:40.965" v="1403" actId="478"/>
          <ac:spMkLst>
            <pc:docMk/>
            <pc:sldMk cId="399525169" sldId="273"/>
            <ac:spMk id="2" creationId="{9587F4FB-087C-4F33-944F-479492546D9C}"/>
          </ac:spMkLst>
        </pc:spChg>
        <pc:spChg chg="del">
          <ac:chgData name="Marcos Contreras F" userId="d8f8d3c1a7831ac1" providerId="LiveId" clId="{6D1D57AD-4D69-448B-A2D4-D5F8AA629688}" dt="2021-03-18T14:54:03.748" v="445" actId="478"/>
          <ac:spMkLst>
            <pc:docMk/>
            <pc:sldMk cId="399525169" sldId="273"/>
            <ac:spMk id="3" creationId="{186E2C05-1F68-4F69-BCE8-4FECFD90D767}"/>
          </ac:spMkLst>
        </pc:spChg>
        <pc:spChg chg="add mod">
          <ac:chgData name="Marcos Contreras F" userId="d8f8d3c1a7831ac1" providerId="LiveId" clId="{6D1D57AD-4D69-448B-A2D4-D5F8AA629688}" dt="2021-03-18T19:08:18.528" v="1531" actId="1076"/>
          <ac:spMkLst>
            <pc:docMk/>
            <pc:sldMk cId="399525169" sldId="273"/>
            <ac:spMk id="4" creationId="{E9324E74-894B-4660-9AAE-57C5DCF8BB2E}"/>
          </ac:spMkLst>
        </pc:spChg>
        <pc:spChg chg="add mod">
          <ac:chgData name="Marcos Contreras F" userId="d8f8d3c1a7831ac1" providerId="LiveId" clId="{6D1D57AD-4D69-448B-A2D4-D5F8AA629688}" dt="2021-03-18T19:03:25.058" v="1478" actId="14100"/>
          <ac:spMkLst>
            <pc:docMk/>
            <pc:sldMk cId="399525169" sldId="273"/>
            <ac:spMk id="5" creationId="{5ADF5116-1FA2-4F40-B2F1-A255AAF8348D}"/>
          </ac:spMkLst>
        </pc:spChg>
      </pc:sldChg>
      <pc:sldChg chg="addSp delSp modSp new mod ord">
        <pc:chgData name="Marcos Contreras F" userId="d8f8d3c1a7831ac1" providerId="LiveId" clId="{6D1D57AD-4D69-448B-A2D4-D5F8AA629688}" dt="2021-03-19T19:15:30.709" v="2337" actId="732"/>
        <pc:sldMkLst>
          <pc:docMk/>
          <pc:sldMk cId="1012508074" sldId="274"/>
        </pc:sldMkLst>
        <pc:spChg chg="del">
          <ac:chgData name="Marcos Contreras F" userId="d8f8d3c1a7831ac1" providerId="LiveId" clId="{6D1D57AD-4D69-448B-A2D4-D5F8AA629688}" dt="2021-03-18T14:58:17.932" v="468" actId="22"/>
          <ac:spMkLst>
            <pc:docMk/>
            <pc:sldMk cId="1012508074" sldId="274"/>
            <ac:spMk id="2" creationId="{38E5C113-8C0A-4198-B23A-D38BE0A7073C}"/>
          </ac:spMkLst>
        </pc:spChg>
        <pc:spChg chg="del">
          <ac:chgData name="Marcos Contreras F" userId="d8f8d3c1a7831ac1" providerId="LiveId" clId="{6D1D57AD-4D69-448B-A2D4-D5F8AA629688}" dt="2021-03-18T14:58:24.614" v="469" actId="478"/>
          <ac:spMkLst>
            <pc:docMk/>
            <pc:sldMk cId="1012508074" sldId="274"/>
            <ac:spMk id="3" creationId="{95090872-C411-442F-BB23-4094F4043645}"/>
          </ac:spMkLst>
        </pc:spChg>
        <pc:picChg chg="add mod ord modCrop">
          <ac:chgData name="Marcos Contreras F" userId="d8f8d3c1a7831ac1" providerId="LiveId" clId="{6D1D57AD-4D69-448B-A2D4-D5F8AA629688}" dt="2021-03-19T19:15:30.709" v="2337" actId="732"/>
          <ac:picMkLst>
            <pc:docMk/>
            <pc:sldMk cId="1012508074" sldId="274"/>
            <ac:picMk id="5" creationId="{D63811FB-7AFF-4011-BF3D-C9772F42968F}"/>
          </ac:picMkLst>
        </pc:picChg>
      </pc:sldChg>
      <pc:sldChg chg="addSp delSp modSp new mod">
        <pc:chgData name="Marcos Contreras F" userId="d8f8d3c1a7831ac1" providerId="LiveId" clId="{6D1D57AD-4D69-448B-A2D4-D5F8AA629688}" dt="2021-03-18T16:05:33.744" v="626" actId="207"/>
        <pc:sldMkLst>
          <pc:docMk/>
          <pc:sldMk cId="3188966958" sldId="275"/>
        </pc:sldMkLst>
        <pc:spChg chg="del mod">
          <ac:chgData name="Marcos Contreras F" userId="d8f8d3c1a7831ac1" providerId="LiveId" clId="{6D1D57AD-4D69-448B-A2D4-D5F8AA629688}" dt="2021-03-18T15:05:47.294" v="518" actId="478"/>
          <ac:spMkLst>
            <pc:docMk/>
            <pc:sldMk cId="3188966958" sldId="275"/>
            <ac:spMk id="2" creationId="{BF5EB935-73D1-4484-955E-C41F9DD1EF25}"/>
          </ac:spMkLst>
        </pc:spChg>
        <pc:spChg chg="mod">
          <ac:chgData name="Marcos Contreras F" userId="d8f8d3c1a7831ac1" providerId="LiveId" clId="{6D1D57AD-4D69-448B-A2D4-D5F8AA629688}" dt="2021-03-18T16:05:33.744" v="626" actId="207"/>
          <ac:spMkLst>
            <pc:docMk/>
            <pc:sldMk cId="3188966958" sldId="275"/>
            <ac:spMk id="3" creationId="{95D4A0DC-6D27-4A04-8321-17EECB02BA0F}"/>
          </ac:spMkLst>
        </pc:spChg>
        <pc:spChg chg="add del mod">
          <ac:chgData name="Marcos Contreras F" userId="d8f8d3c1a7831ac1" providerId="LiveId" clId="{6D1D57AD-4D69-448B-A2D4-D5F8AA629688}" dt="2021-03-18T15:05:49.983" v="519" actId="478"/>
          <ac:spMkLst>
            <pc:docMk/>
            <pc:sldMk cId="3188966958" sldId="275"/>
            <ac:spMk id="5" creationId="{E52C4693-919C-458C-AFAC-2B832AB86820}"/>
          </ac:spMkLst>
        </pc:spChg>
        <pc:spChg chg="add mod">
          <ac:chgData name="Marcos Contreras F" userId="d8f8d3c1a7831ac1" providerId="LiveId" clId="{6D1D57AD-4D69-448B-A2D4-D5F8AA629688}" dt="2021-03-18T16:05:31.169" v="625" actId="207"/>
          <ac:spMkLst>
            <pc:docMk/>
            <pc:sldMk cId="3188966958" sldId="275"/>
            <ac:spMk id="6" creationId="{53FBE20A-2975-4E7C-BAF6-685A8BB73318}"/>
          </ac:spMkLst>
        </pc:spChg>
        <pc:picChg chg="add del mod modCrop">
          <ac:chgData name="Marcos Contreras F" userId="d8f8d3c1a7831ac1" providerId="LiveId" clId="{6D1D57AD-4D69-448B-A2D4-D5F8AA629688}" dt="2021-03-18T15:46:25.641" v="562" actId="478"/>
          <ac:picMkLst>
            <pc:docMk/>
            <pc:sldMk cId="3188966958" sldId="275"/>
            <ac:picMk id="8" creationId="{FA12F206-C7C7-4886-8E12-4BA057D2FB0A}"/>
          </ac:picMkLst>
        </pc:picChg>
        <pc:picChg chg="add mod">
          <ac:chgData name="Marcos Contreras F" userId="d8f8d3c1a7831ac1" providerId="LiveId" clId="{6D1D57AD-4D69-448B-A2D4-D5F8AA629688}" dt="2021-03-18T15:48:44.169" v="568" actId="14100"/>
          <ac:picMkLst>
            <pc:docMk/>
            <pc:sldMk cId="3188966958" sldId="275"/>
            <ac:picMk id="10" creationId="{F04AAE3A-33F6-4A60-9FE3-CDAB4775C987}"/>
          </ac:picMkLst>
        </pc:picChg>
      </pc:sldChg>
      <pc:sldChg chg="addSp delSp modSp new mod ord">
        <pc:chgData name="Marcos Contreras F" userId="d8f8d3c1a7831ac1" providerId="LiveId" clId="{6D1D57AD-4D69-448B-A2D4-D5F8AA629688}" dt="2021-03-18T15:55:54.554" v="585" actId="1076"/>
        <pc:sldMkLst>
          <pc:docMk/>
          <pc:sldMk cId="1977812413" sldId="276"/>
        </pc:sldMkLst>
        <pc:spChg chg="del">
          <ac:chgData name="Marcos Contreras F" userId="d8f8d3c1a7831ac1" providerId="LiveId" clId="{6D1D57AD-4D69-448B-A2D4-D5F8AA629688}" dt="2021-03-18T15:33:30.616" v="534" actId="478"/>
          <ac:spMkLst>
            <pc:docMk/>
            <pc:sldMk cId="1977812413" sldId="276"/>
            <ac:spMk id="2" creationId="{70AE187A-3FF6-420A-AF6E-6381BE83C92E}"/>
          </ac:spMkLst>
        </pc:spChg>
        <pc:spChg chg="del">
          <ac:chgData name="Marcos Contreras F" userId="d8f8d3c1a7831ac1" providerId="LiveId" clId="{6D1D57AD-4D69-448B-A2D4-D5F8AA629688}" dt="2021-03-18T15:33:34.105" v="535" actId="478"/>
          <ac:spMkLst>
            <pc:docMk/>
            <pc:sldMk cId="1977812413" sldId="276"/>
            <ac:spMk id="3" creationId="{BFE46258-B87F-4432-9D27-6438989A4725}"/>
          </ac:spMkLst>
        </pc:spChg>
        <pc:spChg chg="add mod">
          <ac:chgData name="Marcos Contreras F" userId="d8f8d3c1a7831ac1" providerId="LiveId" clId="{6D1D57AD-4D69-448B-A2D4-D5F8AA629688}" dt="2021-03-18T15:55:39.803" v="580" actId="1076"/>
          <ac:spMkLst>
            <pc:docMk/>
            <pc:sldMk cId="1977812413" sldId="276"/>
            <ac:spMk id="4" creationId="{3CC982A9-3DA4-40AD-8EE3-A2B5EA30BE92}"/>
          </ac:spMkLst>
        </pc:spChg>
        <pc:picChg chg="add mod">
          <ac:chgData name="Marcos Contreras F" userId="d8f8d3c1a7831ac1" providerId="LiveId" clId="{6D1D57AD-4D69-448B-A2D4-D5F8AA629688}" dt="2021-03-18T15:55:54.554" v="585" actId="1076"/>
          <ac:picMkLst>
            <pc:docMk/>
            <pc:sldMk cId="1977812413" sldId="276"/>
            <ac:picMk id="6" creationId="{DD88B52D-BA8B-4E44-BB2C-893EC08D30D9}"/>
          </ac:picMkLst>
        </pc:picChg>
      </pc:sldChg>
      <pc:sldChg chg="addSp modSp add mod">
        <pc:chgData name="Marcos Contreras F" userId="d8f8d3c1a7831ac1" providerId="LiveId" clId="{6D1D57AD-4D69-448B-A2D4-D5F8AA629688}" dt="2021-03-18T18:47:48.769" v="1440" actId="1076"/>
        <pc:sldMkLst>
          <pc:docMk/>
          <pc:sldMk cId="1760554250" sldId="277"/>
        </pc:sldMkLst>
        <pc:spChg chg="add mod">
          <ac:chgData name="Marcos Contreras F" userId="d8f8d3c1a7831ac1" providerId="LiveId" clId="{6D1D57AD-4D69-448B-A2D4-D5F8AA629688}" dt="2021-03-18T16:04:16.584" v="611" actId="1076"/>
          <ac:spMkLst>
            <pc:docMk/>
            <pc:sldMk cId="1760554250" sldId="277"/>
            <ac:spMk id="2" creationId="{D22E2488-D1A4-49E0-909A-FCFF0963129D}"/>
          </ac:spMkLst>
        </pc:spChg>
        <pc:spChg chg="mod">
          <ac:chgData name="Marcos Contreras F" userId="d8f8d3c1a7831ac1" providerId="LiveId" clId="{6D1D57AD-4D69-448B-A2D4-D5F8AA629688}" dt="2021-03-18T16:05:24.903" v="624" actId="207"/>
          <ac:spMkLst>
            <pc:docMk/>
            <pc:sldMk cId="1760554250" sldId="277"/>
            <ac:spMk id="3" creationId="{95D4A0DC-6D27-4A04-8321-17EECB02BA0F}"/>
          </ac:spMkLst>
        </pc:spChg>
        <pc:spChg chg="mod">
          <ac:chgData name="Marcos Contreras F" userId="d8f8d3c1a7831ac1" providerId="LiveId" clId="{6D1D57AD-4D69-448B-A2D4-D5F8AA629688}" dt="2021-03-18T18:47:48.769" v="1440" actId="1076"/>
          <ac:spMkLst>
            <pc:docMk/>
            <pc:sldMk cId="1760554250" sldId="277"/>
            <ac:spMk id="6" creationId="{53FBE20A-2975-4E7C-BAF6-685A8BB73318}"/>
          </ac:spMkLst>
        </pc:spChg>
        <pc:picChg chg="mod">
          <ac:chgData name="Marcos Contreras F" userId="d8f8d3c1a7831ac1" providerId="LiveId" clId="{6D1D57AD-4D69-448B-A2D4-D5F8AA629688}" dt="2021-03-18T16:04:29.308" v="613" actId="1076"/>
          <ac:picMkLst>
            <pc:docMk/>
            <pc:sldMk cId="1760554250" sldId="277"/>
            <ac:picMk id="8" creationId="{FA12F206-C7C7-4886-8E12-4BA057D2FB0A}"/>
          </ac:picMkLst>
        </pc:picChg>
      </pc:sldChg>
      <pc:sldChg chg="addSp delSp modSp new mod">
        <pc:chgData name="Marcos Contreras F" userId="d8f8d3c1a7831ac1" providerId="LiveId" clId="{6D1D57AD-4D69-448B-A2D4-D5F8AA629688}" dt="2021-03-19T20:48:56.361" v="2340" actId="20577"/>
        <pc:sldMkLst>
          <pc:docMk/>
          <pc:sldMk cId="2113305035" sldId="278"/>
        </pc:sldMkLst>
        <pc:spChg chg="del">
          <ac:chgData name="Marcos Contreras F" userId="d8f8d3c1a7831ac1" providerId="LiveId" clId="{6D1D57AD-4D69-448B-A2D4-D5F8AA629688}" dt="2021-03-18T16:05:46.995" v="627" actId="478"/>
          <ac:spMkLst>
            <pc:docMk/>
            <pc:sldMk cId="2113305035" sldId="278"/>
            <ac:spMk id="2" creationId="{160B737B-8E58-45DE-A509-F5DA835D547D}"/>
          </ac:spMkLst>
        </pc:spChg>
        <pc:spChg chg="mod">
          <ac:chgData name="Marcos Contreras F" userId="d8f8d3c1a7831ac1" providerId="LiveId" clId="{6D1D57AD-4D69-448B-A2D4-D5F8AA629688}" dt="2021-03-18T18:50:03.480" v="1441" actId="947"/>
          <ac:spMkLst>
            <pc:docMk/>
            <pc:sldMk cId="2113305035" sldId="278"/>
            <ac:spMk id="3" creationId="{43702B56-18A0-4484-A076-167F65155305}"/>
          </ac:spMkLst>
        </pc:spChg>
        <pc:spChg chg="add mod">
          <ac:chgData name="Marcos Contreras F" userId="d8f8d3c1a7831ac1" providerId="LiveId" clId="{6D1D57AD-4D69-448B-A2D4-D5F8AA629688}" dt="2021-03-19T20:48:56.361" v="2340" actId="20577"/>
          <ac:spMkLst>
            <pc:docMk/>
            <pc:sldMk cId="2113305035" sldId="278"/>
            <ac:spMk id="4" creationId="{03DC1A68-9741-4A41-A4EB-5CA79E39E5EF}"/>
          </ac:spMkLst>
        </pc:spChg>
      </pc:sldChg>
      <pc:sldChg chg="addSp delSp modSp new mod">
        <pc:chgData name="Marcos Contreras F" userId="d8f8d3c1a7831ac1" providerId="LiveId" clId="{6D1D57AD-4D69-448B-A2D4-D5F8AA629688}" dt="2021-03-18T16:13:36.555" v="682" actId="1076"/>
        <pc:sldMkLst>
          <pc:docMk/>
          <pc:sldMk cId="613972406" sldId="279"/>
        </pc:sldMkLst>
        <pc:spChg chg="del">
          <ac:chgData name="Marcos Contreras F" userId="d8f8d3c1a7831ac1" providerId="LiveId" clId="{6D1D57AD-4D69-448B-A2D4-D5F8AA629688}" dt="2021-03-18T16:12:51.265" v="674" actId="478"/>
          <ac:spMkLst>
            <pc:docMk/>
            <pc:sldMk cId="613972406" sldId="279"/>
            <ac:spMk id="2" creationId="{BDA17087-7CBB-4263-8467-EB59521AA7C7}"/>
          </ac:spMkLst>
        </pc:spChg>
        <pc:spChg chg="del">
          <ac:chgData name="Marcos Contreras F" userId="d8f8d3c1a7831ac1" providerId="LiveId" clId="{6D1D57AD-4D69-448B-A2D4-D5F8AA629688}" dt="2021-03-18T16:13:16.109" v="680" actId="478"/>
          <ac:spMkLst>
            <pc:docMk/>
            <pc:sldMk cId="613972406" sldId="279"/>
            <ac:spMk id="3" creationId="{ABBE7788-C418-46EC-BA40-7F5C5E634E04}"/>
          </ac:spMkLst>
        </pc:spChg>
        <pc:picChg chg="add mod">
          <ac:chgData name="Marcos Contreras F" userId="d8f8d3c1a7831ac1" providerId="LiveId" clId="{6D1D57AD-4D69-448B-A2D4-D5F8AA629688}" dt="2021-03-18T16:13:36.555" v="682" actId="1076"/>
          <ac:picMkLst>
            <pc:docMk/>
            <pc:sldMk cId="613972406" sldId="279"/>
            <ac:picMk id="5" creationId="{EAC5E4A3-29A9-4767-8E81-307D8978998F}"/>
          </ac:picMkLst>
        </pc:picChg>
      </pc:sldChg>
      <pc:sldChg chg="addSp delSp modSp new mod">
        <pc:chgData name="Marcos Contreras F" userId="d8f8d3c1a7831ac1" providerId="LiveId" clId="{6D1D57AD-4D69-448B-A2D4-D5F8AA629688}" dt="2021-03-18T19:24:05.793" v="1729" actId="1076"/>
        <pc:sldMkLst>
          <pc:docMk/>
          <pc:sldMk cId="1604401894" sldId="280"/>
        </pc:sldMkLst>
        <pc:spChg chg="del">
          <ac:chgData name="Marcos Contreras F" userId="d8f8d3c1a7831ac1" providerId="LiveId" clId="{6D1D57AD-4D69-448B-A2D4-D5F8AA629688}" dt="2021-03-18T16:58:27.409" v="684" actId="478"/>
          <ac:spMkLst>
            <pc:docMk/>
            <pc:sldMk cId="1604401894" sldId="280"/>
            <ac:spMk id="2" creationId="{A7F0715A-3257-41C3-9534-2DD427F1621B}"/>
          </ac:spMkLst>
        </pc:spChg>
        <pc:spChg chg="del mod">
          <ac:chgData name="Marcos Contreras F" userId="d8f8d3c1a7831ac1" providerId="LiveId" clId="{6D1D57AD-4D69-448B-A2D4-D5F8AA629688}" dt="2021-03-18T19:20:35.574" v="1719" actId="478"/>
          <ac:spMkLst>
            <pc:docMk/>
            <pc:sldMk cId="1604401894" sldId="280"/>
            <ac:spMk id="3" creationId="{31D38117-E08F-485C-A7EE-9496EE0D0161}"/>
          </ac:spMkLst>
        </pc:spChg>
        <pc:spChg chg="add del mod">
          <ac:chgData name="Marcos Contreras F" userId="d8f8d3c1a7831ac1" providerId="LiveId" clId="{6D1D57AD-4D69-448B-A2D4-D5F8AA629688}" dt="2021-03-18T17:00:19.768" v="713"/>
          <ac:spMkLst>
            <pc:docMk/>
            <pc:sldMk cId="1604401894" sldId="280"/>
            <ac:spMk id="4" creationId="{D38EEE86-8B0A-486D-B82E-CFDB76F199C4}"/>
          </ac:spMkLst>
        </pc:spChg>
        <pc:spChg chg="add del mod">
          <ac:chgData name="Marcos Contreras F" userId="d8f8d3c1a7831ac1" providerId="LiveId" clId="{6D1D57AD-4D69-448B-A2D4-D5F8AA629688}" dt="2021-03-18T19:20:29.518" v="1716" actId="478"/>
          <ac:spMkLst>
            <pc:docMk/>
            <pc:sldMk cId="1604401894" sldId="280"/>
            <ac:spMk id="6" creationId="{40413C51-5C29-42C9-B74D-0E043221FE4D}"/>
          </ac:spMkLst>
        </pc:spChg>
        <pc:spChg chg="add del mod">
          <ac:chgData name="Marcos Contreras F" userId="d8f8d3c1a7831ac1" providerId="LiveId" clId="{6D1D57AD-4D69-448B-A2D4-D5F8AA629688}" dt="2021-03-18T19:20:37.546" v="1720" actId="478"/>
          <ac:spMkLst>
            <pc:docMk/>
            <pc:sldMk cId="1604401894" sldId="280"/>
            <ac:spMk id="11" creationId="{D0A207C3-F649-41D9-8F2D-01829097CE5A}"/>
          </ac:spMkLst>
        </pc:spChg>
        <pc:graphicFrameChg chg="add del mod modGraphic">
          <ac:chgData name="Marcos Contreras F" userId="d8f8d3c1a7831ac1" providerId="LiveId" clId="{6D1D57AD-4D69-448B-A2D4-D5F8AA629688}" dt="2021-03-18T17:26:36.282" v="871" actId="478"/>
          <ac:graphicFrameMkLst>
            <pc:docMk/>
            <pc:sldMk cId="1604401894" sldId="280"/>
            <ac:graphicFrameMk id="5" creationId="{69FF057E-11B9-429B-9621-AC23739B4940}"/>
          </ac:graphicFrameMkLst>
        </pc:graphicFrameChg>
        <pc:picChg chg="add del mod">
          <ac:chgData name="Marcos Contreras F" userId="d8f8d3c1a7831ac1" providerId="LiveId" clId="{6D1D57AD-4D69-448B-A2D4-D5F8AA629688}" dt="2021-03-18T19:23:48.836" v="1725" actId="478"/>
          <ac:picMkLst>
            <pc:docMk/>
            <pc:sldMk cId="1604401894" sldId="280"/>
            <ac:picMk id="8" creationId="{7C768EE8-242C-45E9-99FA-23D231995101}"/>
          </ac:picMkLst>
        </pc:picChg>
        <pc:picChg chg="add mod">
          <ac:chgData name="Marcos Contreras F" userId="d8f8d3c1a7831ac1" providerId="LiveId" clId="{6D1D57AD-4D69-448B-A2D4-D5F8AA629688}" dt="2021-03-18T19:20:49.165" v="1722" actId="14100"/>
          <ac:picMkLst>
            <pc:docMk/>
            <pc:sldMk cId="1604401894" sldId="280"/>
            <ac:picMk id="9" creationId="{02B21B36-078D-4F14-A5A3-C99025322D48}"/>
          </ac:picMkLst>
        </pc:picChg>
        <pc:picChg chg="add mod">
          <ac:chgData name="Marcos Contreras F" userId="d8f8d3c1a7831ac1" providerId="LiveId" clId="{6D1D57AD-4D69-448B-A2D4-D5F8AA629688}" dt="2021-03-18T19:24:05.793" v="1729" actId="1076"/>
          <ac:picMkLst>
            <pc:docMk/>
            <pc:sldMk cId="1604401894" sldId="280"/>
            <ac:picMk id="13" creationId="{3CBFAE92-DF97-4B1B-9975-DB590A828F11}"/>
          </ac:picMkLst>
        </pc:picChg>
      </pc:sldChg>
      <pc:sldChg chg="addSp delSp modSp new mod">
        <pc:chgData name="Marcos Contreras F" userId="d8f8d3c1a7831ac1" providerId="LiveId" clId="{6D1D57AD-4D69-448B-A2D4-D5F8AA629688}" dt="2021-03-19T13:58:28.393" v="1799" actId="14100"/>
        <pc:sldMkLst>
          <pc:docMk/>
          <pc:sldMk cId="2851981072" sldId="281"/>
        </pc:sldMkLst>
        <pc:spChg chg="del">
          <ac:chgData name="Marcos Contreras F" userId="d8f8d3c1a7831ac1" providerId="LiveId" clId="{6D1D57AD-4D69-448B-A2D4-D5F8AA629688}" dt="2021-03-18T17:42:32.107" v="990" actId="478"/>
          <ac:spMkLst>
            <pc:docMk/>
            <pc:sldMk cId="2851981072" sldId="281"/>
            <ac:spMk id="2" creationId="{373C7B7F-1FD1-49B3-BE8A-875B54AD0D6C}"/>
          </ac:spMkLst>
        </pc:spChg>
        <pc:spChg chg="del">
          <ac:chgData name="Marcos Contreras F" userId="d8f8d3c1a7831ac1" providerId="LiveId" clId="{6D1D57AD-4D69-448B-A2D4-D5F8AA629688}" dt="2021-03-18T18:04:16.009" v="1056" actId="478"/>
          <ac:spMkLst>
            <pc:docMk/>
            <pc:sldMk cId="2851981072" sldId="281"/>
            <ac:spMk id="3" creationId="{367A2B75-5570-42A1-9B6D-33A844E7772E}"/>
          </ac:spMkLst>
        </pc:spChg>
        <pc:picChg chg="add mod">
          <ac:chgData name="Marcos Contreras F" userId="d8f8d3c1a7831ac1" providerId="LiveId" clId="{6D1D57AD-4D69-448B-A2D4-D5F8AA629688}" dt="2021-03-19T13:58:28.393" v="1799" actId="14100"/>
          <ac:picMkLst>
            <pc:docMk/>
            <pc:sldMk cId="2851981072" sldId="281"/>
            <ac:picMk id="5" creationId="{A61EBE1E-4285-4DCC-999B-EB73850E4948}"/>
          </ac:picMkLst>
        </pc:picChg>
      </pc:sldChg>
      <pc:sldChg chg="addSp delSp modSp new mod">
        <pc:chgData name="Marcos Contreras F" userId="d8f8d3c1a7831ac1" providerId="LiveId" clId="{6D1D57AD-4D69-448B-A2D4-D5F8AA629688}" dt="2021-03-19T15:35:22.787" v="2311" actId="14100"/>
        <pc:sldMkLst>
          <pc:docMk/>
          <pc:sldMk cId="862418353" sldId="282"/>
        </pc:sldMkLst>
        <pc:spChg chg="del">
          <ac:chgData name="Marcos Contreras F" userId="d8f8d3c1a7831ac1" providerId="LiveId" clId="{6D1D57AD-4D69-448B-A2D4-D5F8AA629688}" dt="2021-03-18T17:55:24.544" v="1007" actId="478"/>
          <ac:spMkLst>
            <pc:docMk/>
            <pc:sldMk cId="862418353" sldId="282"/>
            <ac:spMk id="2" creationId="{3FB2FCC9-80DB-4E80-91A6-DF4F9121A21D}"/>
          </ac:spMkLst>
        </pc:spChg>
        <pc:spChg chg="mod">
          <ac:chgData name="Marcos Contreras F" userId="d8f8d3c1a7831ac1" providerId="LiveId" clId="{6D1D57AD-4D69-448B-A2D4-D5F8AA629688}" dt="2021-03-18T17:55:18.970" v="1006" actId="20577"/>
          <ac:spMkLst>
            <pc:docMk/>
            <pc:sldMk cId="862418353" sldId="282"/>
            <ac:spMk id="3" creationId="{DEFAD5D3-E212-4D0D-AE5E-3FC44CCC9B76}"/>
          </ac:spMkLst>
        </pc:spChg>
        <pc:spChg chg="add mod">
          <ac:chgData name="Marcos Contreras F" userId="d8f8d3c1a7831ac1" providerId="LiveId" clId="{6D1D57AD-4D69-448B-A2D4-D5F8AA629688}" dt="2021-03-19T15:35:22.787" v="2311" actId="14100"/>
          <ac:spMkLst>
            <pc:docMk/>
            <pc:sldMk cId="862418353" sldId="282"/>
            <ac:spMk id="4" creationId="{4EE5CA45-A868-443F-84E6-998D8BFA7F23}"/>
          </ac:spMkLst>
        </pc:spChg>
      </pc:sldChg>
      <pc:sldChg chg="addSp delSp modSp new mod">
        <pc:chgData name="Marcos Contreras F" userId="d8f8d3c1a7831ac1" providerId="LiveId" clId="{6D1D57AD-4D69-448B-A2D4-D5F8AA629688}" dt="2021-03-19T21:51:07.445" v="2449" actId="20577"/>
        <pc:sldMkLst>
          <pc:docMk/>
          <pc:sldMk cId="524281808" sldId="283"/>
        </pc:sldMkLst>
        <pc:spChg chg="del">
          <ac:chgData name="Marcos Contreras F" userId="d8f8d3c1a7831ac1" providerId="LiveId" clId="{6D1D57AD-4D69-448B-A2D4-D5F8AA629688}" dt="2021-03-18T18:16:15.660" v="1231" actId="478"/>
          <ac:spMkLst>
            <pc:docMk/>
            <pc:sldMk cId="524281808" sldId="283"/>
            <ac:spMk id="2" creationId="{D2876C0F-21E6-4467-97B4-44FA30DC5409}"/>
          </ac:spMkLst>
        </pc:spChg>
        <pc:spChg chg="mod">
          <ac:chgData name="Marcos Contreras F" userId="d8f8d3c1a7831ac1" providerId="LiveId" clId="{6D1D57AD-4D69-448B-A2D4-D5F8AA629688}" dt="2021-03-18T18:16:24.319" v="1248" actId="20577"/>
          <ac:spMkLst>
            <pc:docMk/>
            <pc:sldMk cId="524281808" sldId="283"/>
            <ac:spMk id="3" creationId="{69D2C2F8-820C-42FE-93D8-BA3CDA4E9B19}"/>
          </ac:spMkLst>
        </pc:spChg>
        <pc:spChg chg="add mod">
          <ac:chgData name="Marcos Contreras F" userId="d8f8d3c1a7831ac1" providerId="LiveId" clId="{6D1D57AD-4D69-448B-A2D4-D5F8AA629688}" dt="2021-03-19T21:51:07.445" v="2449" actId="20577"/>
          <ac:spMkLst>
            <pc:docMk/>
            <pc:sldMk cId="524281808" sldId="283"/>
            <ac:spMk id="4" creationId="{DBD0E93A-9F89-42F9-BAEC-67C8468AE07C}"/>
          </ac:spMkLst>
        </pc:spChg>
        <pc:picChg chg="add mod">
          <ac:chgData name="Marcos Contreras F" userId="d8f8d3c1a7831ac1" providerId="LiveId" clId="{6D1D57AD-4D69-448B-A2D4-D5F8AA629688}" dt="2021-03-19T17:39:25.996" v="2336" actId="1076"/>
          <ac:picMkLst>
            <pc:docMk/>
            <pc:sldMk cId="524281808" sldId="283"/>
            <ac:picMk id="5" creationId="{1A94A73B-D8F9-4875-98C7-A5961FF23110}"/>
          </ac:picMkLst>
        </pc:picChg>
        <pc:picChg chg="add del mod">
          <ac:chgData name="Marcos Contreras F" userId="d8f8d3c1a7831ac1" providerId="LiveId" clId="{6D1D57AD-4D69-448B-A2D4-D5F8AA629688}" dt="2021-03-18T18:26:13.030" v="1353" actId="478"/>
          <ac:picMkLst>
            <pc:docMk/>
            <pc:sldMk cId="524281808" sldId="283"/>
            <ac:picMk id="6" creationId="{18611A5E-D658-49AA-8634-8AEF8DBA3254}"/>
          </ac:picMkLst>
        </pc:picChg>
        <pc:picChg chg="add mod">
          <ac:chgData name="Marcos Contreras F" userId="d8f8d3c1a7831ac1" providerId="LiveId" clId="{6D1D57AD-4D69-448B-A2D4-D5F8AA629688}" dt="2021-03-19T17:39:24.090" v="2335" actId="1076"/>
          <ac:picMkLst>
            <pc:docMk/>
            <pc:sldMk cId="524281808" sldId="283"/>
            <ac:picMk id="7" creationId="{9C91ED81-9D60-47D3-9345-20E0AA257744}"/>
          </ac:picMkLst>
        </pc:picChg>
        <pc:picChg chg="add del mod">
          <ac:chgData name="Marcos Contreras F" userId="d8f8d3c1a7831ac1" providerId="LiveId" clId="{6D1D57AD-4D69-448B-A2D4-D5F8AA629688}" dt="2021-03-18T18:26:13.881" v="1354" actId="478"/>
          <ac:picMkLst>
            <pc:docMk/>
            <pc:sldMk cId="524281808" sldId="283"/>
            <ac:picMk id="8" creationId="{FD388BD3-AA6A-41AE-94FB-EA39CCA39ED3}"/>
          </ac:picMkLst>
        </pc:picChg>
        <pc:picChg chg="add mod">
          <ac:chgData name="Marcos Contreras F" userId="d8f8d3c1a7831ac1" providerId="LiveId" clId="{6D1D57AD-4D69-448B-A2D4-D5F8AA629688}" dt="2021-03-19T17:38:35.317" v="2327" actId="14100"/>
          <ac:picMkLst>
            <pc:docMk/>
            <pc:sldMk cId="524281808" sldId="283"/>
            <ac:picMk id="9" creationId="{F0A41BE0-66DF-459F-80B4-80E4AC675A68}"/>
          </ac:picMkLst>
        </pc:picChg>
        <pc:picChg chg="add del mod">
          <ac:chgData name="Marcos Contreras F" userId="d8f8d3c1a7831ac1" providerId="LiveId" clId="{6D1D57AD-4D69-448B-A2D4-D5F8AA629688}" dt="2021-03-18T18:26:14.439" v="1355" actId="478"/>
          <ac:picMkLst>
            <pc:docMk/>
            <pc:sldMk cId="524281808" sldId="283"/>
            <ac:picMk id="10" creationId="{4C4A9168-6C44-4925-82E9-D6E06BC2333E}"/>
          </ac:picMkLst>
        </pc:picChg>
        <pc:picChg chg="add mod">
          <ac:chgData name="Marcos Contreras F" userId="d8f8d3c1a7831ac1" providerId="LiveId" clId="{6D1D57AD-4D69-448B-A2D4-D5F8AA629688}" dt="2021-03-19T17:39:22.504" v="2334" actId="1076"/>
          <ac:picMkLst>
            <pc:docMk/>
            <pc:sldMk cId="524281808" sldId="283"/>
            <ac:picMk id="11" creationId="{C28748FC-4ED7-4167-B074-F46A918CE5D0}"/>
          </ac:picMkLst>
        </pc:picChg>
        <pc:picChg chg="add mod">
          <ac:chgData name="Marcos Contreras F" userId="d8f8d3c1a7831ac1" providerId="LiveId" clId="{6D1D57AD-4D69-448B-A2D4-D5F8AA629688}" dt="2021-03-19T21:00:36.164" v="2426" actId="1076"/>
          <ac:picMkLst>
            <pc:docMk/>
            <pc:sldMk cId="524281808" sldId="283"/>
            <ac:picMk id="12" creationId="{6B30FACC-E60D-4009-A924-C7007A1C8330}"/>
          </ac:picMkLst>
        </pc:picChg>
      </pc:sldChg>
      <pc:sldChg chg="modSp add mod ord">
        <pc:chgData name="Marcos Contreras F" userId="d8f8d3c1a7831ac1" providerId="LiveId" clId="{6D1D57AD-4D69-448B-A2D4-D5F8AA629688}" dt="2021-03-18T19:09:36.279" v="1552" actId="313"/>
        <pc:sldMkLst>
          <pc:docMk/>
          <pc:sldMk cId="3523077851" sldId="284"/>
        </pc:sldMkLst>
        <pc:spChg chg="mod">
          <ac:chgData name="Marcos Contreras F" userId="d8f8d3c1a7831ac1" providerId="LiveId" clId="{6D1D57AD-4D69-448B-A2D4-D5F8AA629688}" dt="2021-03-18T19:09:36.279" v="1552" actId="313"/>
          <ac:spMkLst>
            <pc:docMk/>
            <pc:sldMk cId="3523077851" sldId="284"/>
            <ac:spMk id="4" creationId="{E9324E74-894B-4660-9AAE-57C5DCF8BB2E}"/>
          </ac:spMkLst>
        </pc:spChg>
      </pc:sldChg>
      <pc:sldChg chg="modSp add mod">
        <pc:chgData name="Marcos Contreras F" userId="d8f8d3c1a7831ac1" providerId="LiveId" clId="{6D1D57AD-4D69-448B-A2D4-D5F8AA629688}" dt="2021-03-18T19:15:14.715" v="1653" actId="5793"/>
        <pc:sldMkLst>
          <pc:docMk/>
          <pc:sldMk cId="3037308423" sldId="285"/>
        </pc:sldMkLst>
        <pc:spChg chg="mod">
          <ac:chgData name="Marcos Contreras F" userId="d8f8d3c1a7831ac1" providerId="LiveId" clId="{6D1D57AD-4D69-448B-A2D4-D5F8AA629688}" dt="2021-03-18T19:15:14.715" v="1653" actId="5793"/>
          <ac:spMkLst>
            <pc:docMk/>
            <pc:sldMk cId="3037308423" sldId="285"/>
            <ac:spMk id="4" creationId="{E9324E74-894B-4660-9AAE-57C5DCF8BB2E}"/>
          </ac:spMkLst>
        </pc:spChg>
      </pc:sldChg>
      <pc:sldChg chg="new del">
        <pc:chgData name="Marcos Contreras F" userId="d8f8d3c1a7831ac1" providerId="LiveId" clId="{6D1D57AD-4D69-448B-A2D4-D5F8AA629688}" dt="2021-03-18T19:06:04.099" v="1503" actId="680"/>
        <pc:sldMkLst>
          <pc:docMk/>
          <pc:sldMk cId="3804363091" sldId="285"/>
        </pc:sldMkLst>
      </pc:sldChg>
      <pc:sldChg chg="modSp add mod">
        <pc:chgData name="Marcos Contreras F" userId="d8f8d3c1a7831ac1" providerId="LiveId" clId="{6D1D57AD-4D69-448B-A2D4-D5F8AA629688}" dt="2021-03-18T19:13:58.851" v="1594" actId="11"/>
        <pc:sldMkLst>
          <pc:docMk/>
          <pc:sldMk cId="558755979" sldId="286"/>
        </pc:sldMkLst>
        <pc:spChg chg="mod">
          <ac:chgData name="Marcos Contreras F" userId="d8f8d3c1a7831ac1" providerId="LiveId" clId="{6D1D57AD-4D69-448B-A2D4-D5F8AA629688}" dt="2021-03-18T19:13:58.851" v="1594" actId="11"/>
          <ac:spMkLst>
            <pc:docMk/>
            <pc:sldMk cId="558755979" sldId="286"/>
            <ac:spMk id="4" creationId="{E9324E74-894B-4660-9AAE-57C5DCF8BB2E}"/>
          </ac:spMkLst>
        </pc:spChg>
      </pc:sldChg>
      <pc:sldChg chg="modSp add mod">
        <pc:chgData name="Marcos Contreras F" userId="d8f8d3c1a7831ac1" providerId="LiveId" clId="{6D1D57AD-4D69-448B-A2D4-D5F8AA629688}" dt="2021-03-18T19:16:07.789" v="1703" actId="20577"/>
        <pc:sldMkLst>
          <pc:docMk/>
          <pc:sldMk cId="1595567019" sldId="287"/>
        </pc:sldMkLst>
        <pc:spChg chg="mod">
          <ac:chgData name="Marcos Contreras F" userId="d8f8d3c1a7831ac1" providerId="LiveId" clId="{6D1D57AD-4D69-448B-A2D4-D5F8AA629688}" dt="2021-03-18T19:16:07.789" v="1703" actId="20577"/>
          <ac:spMkLst>
            <pc:docMk/>
            <pc:sldMk cId="1595567019" sldId="287"/>
            <ac:spMk id="4" creationId="{E9324E74-894B-4660-9AAE-57C5DCF8BB2E}"/>
          </ac:spMkLst>
        </pc:spChg>
      </pc:sldChg>
      <pc:sldChg chg="addSp delSp modSp new del mod">
        <pc:chgData name="Marcos Contreras F" userId="d8f8d3c1a7831ac1" providerId="LiveId" clId="{6D1D57AD-4D69-448B-A2D4-D5F8AA629688}" dt="2021-03-18T19:14:22.795" v="1600" actId="2696"/>
        <pc:sldMkLst>
          <pc:docMk/>
          <pc:sldMk cId="1938101373" sldId="287"/>
        </pc:sldMkLst>
        <pc:spChg chg="del mod">
          <ac:chgData name="Marcos Contreras F" userId="d8f8d3c1a7831ac1" providerId="LiveId" clId="{6D1D57AD-4D69-448B-A2D4-D5F8AA629688}" dt="2021-03-18T19:14:19.835" v="1599" actId="478"/>
          <ac:spMkLst>
            <pc:docMk/>
            <pc:sldMk cId="1938101373" sldId="287"/>
            <ac:spMk id="2" creationId="{E7A1140C-1208-4631-996C-791C7D56F047}"/>
          </ac:spMkLst>
        </pc:spChg>
        <pc:spChg chg="add mod">
          <ac:chgData name="Marcos Contreras F" userId="d8f8d3c1a7831ac1" providerId="LiveId" clId="{6D1D57AD-4D69-448B-A2D4-D5F8AA629688}" dt="2021-03-18T19:14:19.835" v="1599" actId="478"/>
          <ac:spMkLst>
            <pc:docMk/>
            <pc:sldMk cId="1938101373" sldId="287"/>
            <ac:spMk id="5" creationId="{F2FDF199-7502-454F-9268-5A2F47FBFF16}"/>
          </ac:spMkLst>
        </pc:spChg>
      </pc:sldChg>
      <pc:sldChg chg="modSp add mod">
        <pc:chgData name="Marcos Contreras F" userId="d8f8d3c1a7831ac1" providerId="LiveId" clId="{6D1D57AD-4D69-448B-A2D4-D5F8AA629688}" dt="2021-03-19T00:26:51.876" v="1786" actId="20577"/>
        <pc:sldMkLst>
          <pc:docMk/>
          <pc:sldMk cId="1791256439" sldId="288"/>
        </pc:sldMkLst>
        <pc:spChg chg="mod">
          <ac:chgData name="Marcos Contreras F" userId="d8f8d3c1a7831ac1" providerId="LiveId" clId="{6D1D57AD-4D69-448B-A2D4-D5F8AA629688}" dt="2021-03-19T00:26:51.876" v="1786" actId="20577"/>
          <ac:spMkLst>
            <pc:docMk/>
            <pc:sldMk cId="1791256439" sldId="288"/>
            <ac:spMk id="4" creationId="{E9324E74-894B-4660-9AAE-57C5DCF8BB2E}"/>
          </ac:spMkLst>
        </pc:spChg>
      </pc:sldChg>
      <pc:sldChg chg="modSp add mod">
        <pc:chgData name="Marcos Contreras F" userId="d8f8d3c1a7831ac1" providerId="LiveId" clId="{6D1D57AD-4D69-448B-A2D4-D5F8AA629688}" dt="2021-03-19T21:55:55.776" v="2472" actId="20577"/>
        <pc:sldMkLst>
          <pc:docMk/>
          <pc:sldMk cId="1327425392" sldId="289"/>
        </pc:sldMkLst>
        <pc:spChg chg="mod">
          <ac:chgData name="Marcos Contreras F" userId="d8f8d3c1a7831ac1" providerId="LiveId" clId="{6D1D57AD-4D69-448B-A2D4-D5F8AA629688}" dt="2021-03-19T14:49:13.919" v="1825" actId="20577"/>
          <ac:spMkLst>
            <pc:docMk/>
            <pc:sldMk cId="1327425392" sldId="289"/>
            <ac:spMk id="3" creationId="{DEFAD5D3-E212-4D0D-AE5E-3FC44CCC9B76}"/>
          </ac:spMkLst>
        </pc:spChg>
        <pc:spChg chg="mod">
          <ac:chgData name="Marcos Contreras F" userId="d8f8d3c1a7831ac1" providerId="LiveId" clId="{6D1D57AD-4D69-448B-A2D4-D5F8AA629688}" dt="2021-03-19T21:55:55.776" v="2472" actId="20577"/>
          <ac:spMkLst>
            <pc:docMk/>
            <pc:sldMk cId="1327425392" sldId="289"/>
            <ac:spMk id="4" creationId="{4EE5CA45-A868-443F-84E6-998D8BFA7F23}"/>
          </ac:spMkLst>
        </pc:spChg>
      </pc:sldChg>
      <pc:sldChg chg="new del">
        <pc:chgData name="Marcos Contreras F" userId="d8f8d3c1a7831ac1" providerId="LiveId" clId="{6D1D57AD-4D69-448B-A2D4-D5F8AA629688}" dt="2021-03-19T14:48:58.949" v="1815" actId="2696"/>
        <pc:sldMkLst>
          <pc:docMk/>
          <pc:sldMk cId="3393872043" sldId="289"/>
        </pc:sldMkLst>
      </pc:sldChg>
      <pc:sldChg chg="addSp delSp modSp new del mod">
        <pc:chgData name="Marcos Contreras F" userId="d8f8d3c1a7831ac1" providerId="LiveId" clId="{6D1D57AD-4D69-448B-A2D4-D5F8AA629688}" dt="2021-03-19T13:59:55.278" v="1800" actId="2696"/>
        <pc:sldMkLst>
          <pc:docMk/>
          <pc:sldMk cId="3570925597" sldId="289"/>
        </pc:sldMkLst>
        <pc:spChg chg="del mod">
          <ac:chgData name="Marcos Contreras F" userId="d8f8d3c1a7831ac1" providerId="LiveId" clId="{6D1D57AD-4D69-448B-A2D4-D5F8AA629688}" dt="2021-03-19T01:45:34.226" v="1789" actId="478"/>
          <ac:spMkLst>
            <pc:docMk/>
            <pc:sldMk cId="3570925597" sldId="289"/>
            <ac:spMk id="2" creationId="{FCEF1121-E9F5-4D8D-AF08-0CE6560D941D}"/>
          </ac:spMkLst>
        </pc:spChg>
        <pc:spChg chg="add del mod">
          <ac:chgData name="Marcos Contreras F" userId="d8f8d3c1a7831ac1" providerId="LiveId" clId="{6D1D57AD-4D69-448B-A2D4-D5F8AA629688}" dt="2021-03-19T01:45:38.172" v="1790" actId="478"/>
          <ac:spMkLst>
            <pc:docMk/>
            <pc:sldMk cId="3570925597" sldId="289"/>
            <ac:spMk id="5" creationId="{7294ED6E-E54A-4745-A1D6-B49A1F2D1736}"/>
          </ac:spMkLst>
        </pc:spChg>
        <pc:spChg chg="add mod">
          <ac:chgData name="Marcos Contreras F" userId="d8f8d3c1a7831ac1" providerId="LiveId" clId="{6D1D57AD-4D69-448B-A2D4-D5F8AA629688}" dt="2021-03-19T01:53:41.406" v="1797" actId="20577"/>
          <ac:spMkLst>
            <pc:docMk/>
            <pc:sldMk cId="3570925597" sldId="289"/>
            <ac:spMk id="7" creationId="{05FDD8AA-AAE7-48DA-8262-38BFE6EAE7EF}"/>
          </ac:spMkLst>
        </pc:spChg>
      </pc:sldChg>
      <pc:sldChg chg="add">
        <pc:chgData name="Marcos Contreras F" userId="d8f8d3c1a7831ac1" providerId="LiveId" clId="{6D1D57AD-4D69-448B-A2D4-D5F8AA629688}" dt="2021-03-19T14:58:23.290" v="2032" actId="2890"/>
        <pc:sldMkLst>
          <pc:docMk/>
          <pc:sldMk cId="233808772" sldId="290"/>
        </pc:sldMkLst>
      </pc:sldChg>
      <pc:sldChg chg="modSp add mod">
        <pc:chgData name="Marcos Contreras F" userId="d8f8d3c1a7831ac1" providerId="LiveId" clId="{6D1D57AD-4D69-448B-A2D4-D5F8AA629688}" dt="2021-03-19T15:35:04.470" v="2290" actId="20577"/>
        <pc:sldMkLst>
          <pc:docMk/>
          <pc:sldMk cId="3581849683" sldId="291"/>
        </pc:sldMkLst>
        <pc:spChg chg="mod">
          <ac:chgData name="Marcos Contreras F" userId="d8f8d3c1a7831ac1" providerId="LiveId" clId="{6D1D57AD-4D69-448B-A2D4-D5F8AA629688}" dt="2021-03-19T15:35:04.470" v="2290" actId="20577"/>
          <ac:spMkLst>
            <pc:docMk/>
            <pc:sldMk cId="3581849683" sldId="291"/>
            <ac:spMk id="4" creationId="{E9324E74-894B-4660-9AAE-57C5DCF8BB2E}"/>
          </ac:spMkLst>
        </pc:spChg>
        <pc:spChg chg="mod">
          <ac:chgData name="Marcos Contreras F" userId="d8f8d3c1a7831ac1" providerId="LiveId" clId="{6D1D57AD-4D69-448B-A2D4-D5F8AA629688}" dt="2021-03-19T15:32:48.502" v="2049" actId="14100"/>
          <ac:spMkLst>
            <pc:docMk/>
            <pc:sldMk cId="3581849683" sldId="291"/>
            <ac:spMk id="5" creationId="{5ADF5116-1FA2-4F40-B2F1-A255AAF8348D}"/>
          </ac:spMkLst>
        </pc:spChg>
      </pc:sldChg>
    </pc:docChg>
  </pc:docChgLst>
  <pc:docChgLst>
    <pc:chgData name="Marcos Contreras F" userId="d8f8d3c1a7831ac1" providerId="LiveId" clId="{9C903123-2F1C-4F2D-95FD-31A8E47602DC}"/>
    <pc:docChg chg="undo redo custSel addSld delSld modSld sldOrd">
      <pc:chgData name="Marcos Contreras F" userId="d8f8d3c1a7831ac1" providerId="LiveId" clId="{9C903123-2F1C-4F2D-95FD-31A8E47602DC}" dt="2021-04-10T15:51:34.943" v="1756" actId="1076"/>
      <pc:docMkLst>
        <pc:docMk/>
      </pc:docMkLst>
      <pc:sldChg chg="delSp modSp mod">
        <pc:chgData name="Marcos Contreras F" userId="d8f8d3c1a7831ac1" providerId="LiveId" clId="{9C903123-2F1C-4F2D-95FD-31A8E47602DC}" dt="2021-04-10T01:50:35.685" v="21" actId="20577"/>
        <pc:sldMkLst>
          <pc:docMk/>
          <pc:sldMk cId="655980967" sldId="256"/>
        </pc:sldMkLst>
        <pc:spChg chg="del">
          <ac:chgData name="Marcos Contreras F" userId="d8f8d3c1a7831ac1" providerId="LiveId" clId="{9C903123-2F1C-4F2D-95FD-31A8E47602DC}" dt="2021-04-10T01:50:29.918" v="16" actId="478"/>
          <ac:spMkLst>
            <pc:docMk/>
            <pc:sldMk cId="655980967" sldId="256"/>
            <ac:spMk id="3" creationId="{D03BCB0C-B047-4566-AF5A-CF57EA251FCD}"/>
          </ac:spMkLst>
        </pc:spChg>
        <pc:spChg chg="mod">
          <ac:chgData name="Marcos Contreras F" userId="d8f8d3c1a7831ac1" providerId="LiveId" clId="{9C903123-2F1C-4F2D-95FD-31A8E47602DC}" dt="2021-04-10T01:50:26.103" v="15" actId="20577"/>
          <ac:spMkLst>
            <pc:docMk/>
            <pc:sldMk cId="655980967" sldId="256"/>
            <ac:spMk id="4" creationId="{2CCE2D0B-2DAC-444F-B002-3FF239BE655D}"/>
          </ac:spMkLst>
        </pc:spChg>
        <pc:spChg chg="mod">
          <ac:chgData name="Marcos Contreras F" userId="d8f8d3c1a7831ac1" providerId="LiveId" clId="{9C903123-2F1C-4F2D-95FD-31A8E47602DC}" dt="2021-04-10T01:50:35.685" v="21" actId="20577"/>
          <ac:spMkLst>
            <pc:docMk/>
            <pc:sldMk cId="655980967" sldId="256"/>
            <ac:spMk id="7" creationId="{B00BC0CF-B17D-4A50-ABE9-4484FAE4760D}"/>
          </ac:spMkLst>
        </pc:spChg>
      </pc:sldChg>
      <pc:sldChg chg="addSp delSp mod">
        <pc:chgData name="Marcos Contreras F" userId="d8f8d3c1a7831ac1" providerId="LiveId" clId="{9C903123-2F1C-4F2D-95FD-31A8E47602DC}" dt="2021-04-10T01:55:20.725" v="80" actId="478"/>
        <pc:sldMkLst>
          <pc:docMk/>
          <pc:sldMk cId="1002804240" sldId="363"/>
        </pc:sldMkLst>
        <pc:spChg chg="del">
          <ac:chgData name="Marcos Contreras F" userId="d8f8d3c1a7831ac1" providerId="LiveId" clId="{9C903123-2F1C-4F2D-95FD-31A8E47602DC}" dt="2021-04-10T01:55:20.725" v="80" actId="478"/>
          <ac:spMkLst>
            <pc:docMk/>
            <pc:sldMk cId="1002804240" sldId="363"/>
            <ac:spMk id="8" creationId="{AE7861EE-2B5B-4B56-ACE5-698B038421F2}"/>
          </ac:spMkLst>
        </pc:spChg>
        <pc:picChg chg="add">
          <ac:chgData name="Marcos Contreras F" userId="d8f8d3c1a7831ac1" providerId="LiveId" clId="{9C903123-2F1C-4F2D-95FD-31A8E47602DC}" dt="2021-04-10T01:55:17.684" v="79" actId="22"/>
          <ac:picMkLst>
            <pc:docMk/>
            <pc:sldMk cId="1002804240" sldId="363"/>
            <ac:picMk id="3" creationId="{3D722696-0F96-494D-A950-56CEFA104859}"/>
          </ac:picMkLst>
        </pc:picChg>
        <pc:picChg chg="del">
          <ac:chgData name="Marcos Contreras F" userId="d8f8d3c1a7831ac1" providerId="LiveId" clId="{9C903123-2F1C-4F2D-95FD-31A8E47602DC}" dt="2021-04-10T01:50:42.948" v="22" actId="478"/>
          <ac:picMkLst>
            <pc:docMk/>
            <pc:sldMk cId="1002804240" sldId="363"/>
            <ac:picMk id="7" creationId="{9D79B2E5-AE0E-4E36-AA83-2AE3608FE581}"/>
          </ac:picMkLst>
        </pc:picChg>
      </pc:sldChg>
      <pc:sldChg chg="addSp delSp modSp mod">
        <pc:chgData name="Marcos Contreras F" userId="d8f8d3c1a7831ac1" providerId="LiveId" clId="{9C903123-2F1C-4F2D-95FD-31A8E47602DC}" dt="2021-04-10T01:58:13.401" v="102" actId="1076"/>
        <pc:sldMkLst>
          <pc:docMk/>
          <pc:sldMk cId="949017259" sldId="364"/>
        </pc:sldMkLst>
        <pc:spChg chg="del">
          <ac:chgData name="Marcos Contreras F" userId="d8f8d3c1a7831ac1" providerId="LiveId" clId="{9C903123-2F1C-4F2D-95FD-31A8E47602DC}" dt="2021-04-10T01:55:41.605" v="81" actId="478"/>
          <ac:spMkLst>
            <pc:docMk/>
            <pc:sldMk cId="949017259" sldId="364"/>
            <ac:spMk id="6" creationId="{9E43D90B-6FBD-4D09-AB34-8F42A783A6B2}"/>
          </ac:spMkLst>
        </pc:spChg>
        <pc:picChg chg="del">
          <ac:chgData name="Marcos Contreras F" userId="d8f8d3c1a7831ac1" providerId="LiveId" clId="{9C903123-2F1C-4F2D-95FD-31A8E47602DC}" dt="2021-04-10T01:50:44.218" v="23" actId="478"/>
          <ac:picMkLst>
            <pc:docMk/>
            <pc:sldMk cId="949017259" sldId="364"/>
            <ac:picMk id="3" creationId="{74F27BE7-5F70-41DF-9E81-7754BCB6D1C4}"/>
          </ac:picMkLst>
        </pc:picChg>
        <pc:picChg chg="add mod">
          <ac:chgData name="Marcos Contreras F" userId="d8f8d3c1a7831ac1" providerId="LiveId" clId="{9C903123-2F1C-4F2D-95FD-31A8E47602DC}" dt="2021-04-10T01:58:08.471" v="101" actId="1076"/>
          <ac:picMkLst>
            <pc:docMk/>
            <pc:sldMk cId="949017259" sldId="364"/>
            <ac:picMk id="4" creationId="{A8D7689B-9911-42F8-854B-BABF2BB529E7}"/>
          </ac:picMkLst>
        </pc:picChg>
        <pc:picChg chg="add mod">
          <ac:chgData name="Marcos Contreras F" userId="d8f8d3c1a7831ac1" providerId="LiveId" clId="{9C903123-2F1C-4F2D-95FD-31A8E47602DC}" dt="2021-04-10T01:58:13.401" v="102" actId="1076"/>
          <ac:picMkLst>
            <pc:docMk/>
            <pc:sldMk cId="949017259" sldId="364"/>
            <ac:picMk id="7" creationId="{8FB217CD-78E6-4A38-A17B-647983834739}"/>
          </ac:picMkLst>
        </pc:picChg>
        <pc:picChg chg="add mod">
          <ac:chgData name="Marcos Contreras F" userId="d8f8d3c1a7831ac1" providerId="LiveId" clId="{9C903123-2F1C-4F2D-95FD-31A8E47602DC}" dt="2021-04-10T01:57:42.942" v="94" actId="1076"/>
          <ac:picMkLst>
            <pc:docMk/>
            <pc:sldMk cId="949017259" sldId="364"/>
            <ac:picMk id="9" creationId="{D1E57E20-D9FC-4FD0-9760-78CF0A95DA35}"/>
          </ac:picMkLst>
        </pc:picChg>
      </pc:sldChg>
      <pc:sldChg chg="addSp delSp modSp mod">
        <pc:chgData name="Marcos Contreras F" userId="d8f8d3c1a7831ac1" providerId="LiveId" clId="{9C903123-2F1C-4F2D-95FD-31A8E47602DC}" dt="2021-04-10T01:58:54.529" v="107" actId="1076"/>
        <pc:sldMkLst>
          <pc:docMk/>
          <pc:sldMk cId="1947893548" sldId="365"/>
        </pc:sldMkLst>
        <pc:spChg chg="del">
          <ac:chgData name="Marcos Contreras F" userId="d8f8d3c1a7831ac1" providerId="LiveId" clId="{9C903123-2F1C-4F2D-95FD-31A8E47602DC}" dt="2021-04-10T01:58:20.315" v="103" actId="478"/>
          <ac:spMkLst>
            <pc:docMk/>
            <pc:sldMk cId="1947893548" sldId="365"/>
            <ac:spMk id="6" creationId="{DBACDC0E-8F68-4FDC-B56C-085EDF9139A6}"/>
          </ac:spMkLst>
        </pc:spChg>
        <pc:picChg chg="add mod">
          <ac:chgData name="Marcos Contreras F" userId="d8f8d3c1a7831ac1" providerId="LiveId" clId="{9C903123-2F1C-4F2D-95FD-31A8E47602DC}" dt="2021-04-10T01:58:54.529" v="107" actId="1076"/>
          <ac:picMkLst>
            <pc:docMk/>
            <pc:sldMk cId="1947893548" sldId="365"/>
            <ac:picMk id="3" creationId="{85FF945D-9693-4A54-8E77-2CC814B9C6C7}"/>
          </ac:picMkLst>
        </pc:picChg>
        <pc:picChg chg="del">
          <ac:chgData name="Marcos Contreras F" userId="d8f8d3c1a7831ac1" providerId="LiveId" clId="{9C903123-2F1C-4F2D-95FD-31A8E47602DC}" dt="2021-04-10T01:50:46.750" v="24" actId="478"/>
          <ac:picMkLst>
            <pc:docMk/>
            <pc:sldMk cId="1947893548" sldId="365"/>
            <ac:picMk id="4" creationId="{804E45BF-41CE-4A10-9F21-E534789611AC}"/>
          </ac:picMkLst>
        </pc:picChg>
      </pc:sldChg>
      <pc:sldChg chg="addSp delSp modSp mod ord">
        <pc:chgData name="Marcos Contreras F" userId="d8f8d3c1a7831ac1" providerId="LiveId" clId="{9C903123-2F1C-4F2D-95FD-31A8E47602DC}" dt="2021-04-10T04:22:23.075" v="1703" actId="14100"/>
        <pc:sldMkLst>
          <pc:docMk/>
          <pc:sldMk cId="1579065250" sldId="366"/>
        </pc:sldMkLst>
        <pc:spChg chg="del">
          <ac:chgData name="Marcos Contreras F" userId="d8f8d3c1a7831ac1" providerId="LiveId" clId="{9C903123-2F1C-4F2D-95FD-31A8E47602DC}" dt="2021-04-10T03:06:21.840" v="1358" actId="478"/>
          <ac:spMkLst>
            <pc:docMk/>
            <pc:sldMk cId="1579065250" sldId="366"/>
            <ac:spMk id="5" creationId="{EB327A7A-CFBC-4981-90A4-58831E9C0B99}"/>
          </ac:spMkLst>
        </pc:spChg>
        <pc:picChg chg="del">
          <ac:chgData name="Marcos Contreras F" userId="d8f8d3c1a7831ac1" providerId="LiveId" clId="{9C903123-2F1C-4F2D-95FD-31A8E47602DC}" dt="2021-04-10T01:50:54.671" v="31" actId="478"/>
          <ac:picMkLst>
            <pc:docMk/>
            <pc:sldMk cId="1579065250" sldId="366"/>
            <ac:picMk id="3" creationId="{A909CDA1-8CA9-46BA-A1B9-539CD141F619}"/>
          </ac:picMkLst>
        </pc:picChg>
        <pc:picChg chg="add del mod">
          <ac:chgData name="Marcos Contreras F" userId="d8f8d3c1a7831ac1" providerId="LiveId" clId="{9C903123-2F1C-4F2D-95FD-31A8E47602DC}" dt="2021-04-10T03:55:14.367" v="1581" actId="478"/>
          <ac:picMkLst>
            <pc:docMk/>
            <pc:sldMk cId="1579065250" sldId="366"/>
            <ac:picMk id="4" creationId="{D1A74320-3F7C-4898-9197-B67CED8D658D}"/>
          </ac:picMkLst>
        </pc:picChg>
        <pc:picChg chg="add mod">
          <ac:chgData name="Marcos Contreras F" userId="d8f8d3c1a7831ac1" providerId="LiveId" clId="{9C903123-2F1C-4F2D-95FD-31A8E47602DC}" dt="2021-04-10T04:22:23.075" v="1703" actId="14100"/>
          <ac:picMkLst>
            <pc:docMk/>
            <pc:sldMk cId="1579065250" sldId="366"/>
            <ac:picMk id="7" creationId="{4940F78D-7DD5-4FCE-B26B-6C291D22660F}"/>
          </ac:picMkLst>
        </pc:picChg>
      </pc:sldChg>
      <pc:sldChg chg="addSp delSp modSp mod">
        <pc:chgData name="Marcos Contreras F" userId="d8f8d3c1a7831ac1" providerId="LiveId" clId="{9C903123-2F1C-4F2D-95FD-31A8E47602DC}" dt="2021-04-10T02:15:23.993" v="155" actId="1076"/>
        <pc:sldMkLst>
          <pc:docMk/>
          <pc:sldMk cId="1218460480" sldId="367"/>
        </pc:sldMkLst>
        <pc:spChg chg="del">
          <ac:chgData name="Marcos Contreras F" userId="d8f8d3c1a7831ac1" providerId="LiveId" clId="{9C903123-2F1C-4F2D-95FD-31A8E47602DC}" dt="2021-04-10T02:11:02.713" v="129" actId="478"/>
          <ac:spMkLst>
            <pc:docMk/>
            <pc:sldMk cId="1218460480" sldId="367"/>
            <ac:spMk id="5" creationId="{0881343F-DCB3-4132-B98B-8343EAAE51D9}"/>
          </ac:spMkLst>
        </pc:spChg>
        <pc:spChg chg="add mod">
          <ac:chgData name="Marcos Contreras F" userId="d8f8d3c1a7831ac1" providerId="LiveId" clId="{9C903123-2F1C-4F2D-95FD-31A8E47602DC}" dt="2021-04-10T02:15:23.993" v="155" actId="1076"/>
          <ac:spMkLst>
            <pc:docMk/>
            <pc:sldMk cId="1218460480" sldId="367"/>
            <ac:spMk id="7" creationId="{EC80C154-0784-4943-A6EC-110E48FDEB7F}"/>
          </ac:spMkLst>
        </pc:spChg>
        <pc:picChg chg="del">
          <ac:chgData name="Marcos Contreras F" userId="d8f8d3c1a7831ac1" providerId="LiveId" clId="{9C903123-2F1C-4F2D-95FD-31A8E47602DC}" dt="2021-04-10T01:50:52.246" v="29" actId="478"/>
          <ac:picMkLst>
            <pc:docMk/>
            <pc:sldMk cId="1218460480" sldId="367"/>
            <ac:picMk id="3" creationId="{0FCC2C1D-6A1E-46D7-BC6C-BB494F0ED8D1}"/>
          </ac:picMkLst>
        </pc:picChg>
        <pc:picChg chg="add mod">
          <ac:chgData name="Marcos Contreras F" userId="d8f8d3c1a7831ac1" providerId="LiveId" clId="{9C903123-2F1C-4F2D-95FD-31A8E47602DC}" dt="2021-04-10T02:15:18.546" v="154" actId="14100"/>
          <ac:picMkLst>
            <pc:docMk/>
            <pc:sldMk cId="1218460480" sldId="367"/>
            <ac:picMk id="4" creationId="{70A274F0-AFB1-46A1-A957-089CAA56278D}"/>
          </ac:picMkLst>
        </pc:picChg>
      </pc:sldChg>
      <pc:sldChg chg="addSp delSp modSp mod">
        <pc:chgData name="Marcos Contreras F" userId="d8f8d3c1a7831ac1" providerId="LiveId" clId="{9C903123-2F1C-4F2D-95FD-31A8E47602DC}" dt="2021-04-10T02:36:31.741" v="1181" actId="1076"/>
        <pc:sldMkLst>
          <pc:docMk/>
          <pc:sldMk cId="2952405182" sldId="368"/>
        </pc:sldMkLst>
        <pc:spChg chg="del">
          <ac:chgData name="Marcos Contreras F" userId="d8f8d3c1a7831ac1" providerId="LiveId" clId="{9C903123-2F1C-4F2D-95FD-31A8E47602DC}" dt="2021-04-10T01:58:58.792" v="108" actId="478"/>
          <ac:spMkLst>
            <pc:docMk/>
            <pc:sldMk cId="2952405182" sldId="368"/>
            <ac:spMk id="5" creationId="{F162A404-9BA7-4930-BA6F-A18B9C501F83}"/>
          </ac:spMkLst>
        </pc:spChg>
        <pc:spChg chg="add mod">
          <ac:chgData name="Marcos Contreras F" userId="d8f8d3c1a7831ac1" providerId="LiveId" clId="{9C903123-2F1C-4F2D-95FD-31A8E47602DC}" dt="2021-04-10T02:31:38.284" v="757" actId="1076"/>
          <ac:spMkLst>
            <pc:docMk/>
            <pc:sldMk cId="2952405182" sldId="368"/>
            <ac:spMk id="6" creationId="{F885A04F-A105-42A5-90E3-0FE1001EDF52}"/>
          </ac:spMkLst>
        </pc:spChg>
        <pc:spChg chg="add mod">
          <ac:chgData name="Marcos Contreras F" userId="d8f8d3c1a7831ac1" providerId="LiveId" clId="{9C903123-2F1C-4F2D-95FD-31A8E47602DC}" dt="2021-04-10T02:35:15.584" v="1176" actId="123"/>
          <ac:spMkLst>
            <pc:docMk/>
            <pc:sldMk cId="2952405182" sldId="368"/>
            <ac:spMk id="7" creationId="{DE5DDEB3-B7F2-4F9C-B730-02E08E3C621B}"/>
          </ac:spMkLst>
        </pc:spChg>
        <pc:picChg chg="del">
          <ac:chgData name="Marcos Contreras F" userId="d8f8d3c1a7831ac1" providerId="LiveId" clId="{9C903123-2F1C-4F2D-95FD-31A8E47602DC}" dt="2021-04-10T01:50:48.098" v="25" actId="478"/>
          <ac:picMkLst>
            <pc:docMk/>
            <pc:sldMk cId="2952405182" sldId="368"/>
            <ac:picMk id="3" creationId="{CDEABB53-E397-459B-AE17-1D2891D016DD}"/>
          </ac:picMkLst>
        </pc:picChg>
        <pc:picChg chg="add del mod">
          <ac:chgData name="Marcos Contreras F" userId="d8f8d3c1a7831ac1" providerId="LiveId" clId="{9C903123-2F1C-4F2D-95FD-31A8E47602DC}" dt="2021-04-10T02:29:41.384" v="706" actId="478"/>
          <ac:picMkLst>
            <pc:docMk/>
            <pc:sldMk cId="2952405182" sldId="368"/>
            <ac:picMk id="4" creationId="{48D07BF3-9517-44BE-9D71-6CF1DEF02D54}"/>
          </ac:picMkLst>
        </pc:picChg>
        <pc:picChg chg="add mod">
          <ac:chgData name="Marcos Contreras F" userId="d8f8d3c1a7831ac1" providerId="LiveId" clId="{9C903123-2F1C-4F2D-95FD-31A8E47602DC}" dt="2021-04-10T02:36:31.741" v="1181" actId="1076"/>
          <ac:picMkLst>
            <pc:docMk/>
            <pc:sldMk cId="2952405182" sldId="368"/>
            <ac:picMk id="9" creationId="{93DFE567-4AB7-4C73-B0C5-6E6926EEB2B4}"/>
          </ac:picMkLst>
        </pc:picChg>
      </pc:sldChg>
      <pc:sldChg chg="addSp delSp modSp del mod">
        <pc:chgData name="Marcos Contreras F" userId="d8f8d3c1a7831ac1" providerId="LiveId" clId="{9C903123-2F1C-4F2D-95FD-31A8E47602DC}" dt="2021-04-10T02:17:38.491" v="164" actId="47"/>
        <pc:sldMkLst>
          <pc:docMk/>
          <pc:sldMk cId="197142068" sldId="369"/>
        </pc:sldMkLst>
        <pc:spChg chg="del">
          <ac:chgData name="Marcos Contreras F" userId="d8f8d3c1a7831ac1" providerId="LiveId" clId="{9C903123-2F1C-4F2D-95FD-31A8E47602DC}" dt="2021-04-10T02:06:57.504" v="123" actId="478"/>
          <ac:spMkLst>
            <pc:docMk/>
            <pc:sldMk cId="197142068" sldId="369"/>
            <ac:spMk id="5" creationId="{A343D715-198D-4B90-9588-A5753E30828F}"/>
          </ac:spMkLst>
        </pc:spChg>
        <pc:picChg chg="del">
          <ac:chgData name="Marcos Contreras F" userId="d8f8d3c1a7831ac1" providerId="LiveId" clId="{9C903123-2F1C-4F2D-95FD-31A8E47602DC}" dt="2021-04-10T01:50:51.229" v="28" actId="478"/>
          <ac:picMkLst>
            <pc:docMk/>
            <pc:sldMk cId="197142068" sldId="369"/>
            <ac:picMk id="3" creationId="{91C54C8F-C7A2-43BA-8B7B-76AF42DDB370}"/>
          </ac:picMkLst>
        </pc:picChg>
        <pc:picChg chg="add del mod">
          <ac:chgData name="Marcos Contreras F" userId="d8f8d3c1a7831ac1" providerId="LiveId" clId="{9C903123-2F1C-4F2D-95FD-31A8E47602DC}" dt="2021-04-10T02:16:33.351" v="157" actId="478"/>
          <ac:picMkLst>
            <pc:docMk/>
            <pc:sldMk cId="197142068" sldId="369"/>
            <ac:picMk id="4" creationId="{68207E0D-8FA5-49E1-8F7E-D434C0A1ED87}"/>
          </ac:picMkLst>
        </pc:picChg>
        <pc:picChg chg="add mod">
          <ac:chgData name="Marcos Contreras F" userId="d8f8d3c1a7831ac1" providerId="LiveId" clId="{9C903123-2F1C-4F2D-95FD-31A8E47602DC}" dt="2021-04-10T02:16:40.920" v="159" actId="14100"/>
          <ac:picMkLst>
            <pc:docMk/>
            <pc:sldMk cId="197142068" sldId="369"/>
            <ac:picMk id="7" creationId="{5420B433-E825-464C-A9E9-8BB8C201EDF5}"/>
          </ac:picMkLst>
        </pc:picChg>
        <pc:picChg chg="add del mod">
          <ac:chgData name="Marcos Contreras F" userId="d8f8d3c1a7831ac1" providerId="LiveId" clId="{9C903123-2F1C-4F2D-95FD-31A8E47602DC}" dt="2021-04-10T02:17:34.809" v="163" actId="478"/>
          <ac:picMkLst>
            <pc:docMk/>
            <pc:sldMk cId="197142068" sldId="369"/>
            <ac:picMk id="9" creationId="{1D322508-A64C-427E-9083-B54EB8636FED}"/>
          </ac:picMkLst>
        </pc:picChg>
      </pc:sldChg>
      <pc:sldChg chg="addSp delSp modSp mod">
        <pc:chgData name="Marcos Contreras F" userId="d8f8d3c1a7831ac1" providerId="LiveId" clId="{9C903123-2F1C-4F2D-95FD-31A8E47602DC}" dt="2021-04-10T02:06:45.681" v="122" actId="1076"/>
        <pc:sldMkLst>
          <pc:docMk/>
          <pc:sldMk cId="3109084040" sldId="370"/>
        </pc:sldMkLst>
        <pc:spChg chg="del">
          <ac:chgData name="Marcos Contreras F" userId="d8f8d3c1a7831ac1" providerId="LiveId" clId="{9C903123-2F1C-4F2D-95FD-31A8E47602DC}" dt="2021-04-10T02:03:51.258" v="115" actId="478"/>
          <ac:spMkLst>
            <pc:docMk/>
            <pc:sldMk cId="3109084040" sldId="370"/>
            <ac:spMk id="5" creationId="{CD173911-6209-488D-B31A-F5D5A131279B}"/>
          </ac:spMkLst>
        </pc:spChg>
        <pc:picChg chg="del">
          <ac:chgData name="Marcos Contreras F" userId="d8f8d3c1a7831ac1" providerId="LiveId" clId="{9C903123-2F1C-4F2D-95FD-31A8E47602DC}" dt="2021-04-10T01:50:50.261" v="27" actId="478"/>
          <ac:picMkLst>
            <pc:docMk/>
            <pc:sldMk cId="3109084040" sldId="370"/>
            <ac:picMk id="3" creationId="{DFD52176-3856-4859-AA84-4ADE60F8AA3B}"/>
          </ac:picMkLst>
        </pc:picChg>
        <pc:picChg chg="add mod">
          <ac:chgData name="Marcos Contreras F" userId="d8f8d3c1a7831ac1" providerId="LiveId" clId="{9C903123-2F1C-4F2D-95FD-31A8E47602DC}" dt="2021-04-10T02:05:16.063" v="117" actId="1076"/>
          <ac:picMkLst>
            <pc:docMk/>
            <pc:sldMk cId="3109084040" sldId="370"/>
            <ac:picMk id="4" creationId="{A00C8BF4-374E-47F9-8F8B-D2D905D83B92}"/>
          </ac:picMkLst>
        </pc:picChg>
        <pc:picChg chg="add mod">
          <ac:chgData name="Marcos Contreras F" userId="d8f8d3c1a7831ac1" providerId="LiveId" clId="{9C903123-2F1C-4F2D-95FD-31A8E47602DC}" dt="2021-04-10T02:05:57.631" v="120" actId="1076"/>
          <ac:picMkLst>
            <pc:docMk/>
            <pc:sldMk cId="3109084040" sldId="370"/>
            <ac:picMk id="7" creationId="{DB671C41-0223-4799-8282-0AC6FB61777B}"/>
          </ac:picMkLst>
        </pc:picChg>
        <pc:picChg chg="add mod">
          <ac:chgData name="Marcos Contreras F" userId="d8f8d3c1a7831ac1" providerId="LiveId" clId="{9C903123-2F1C-4F2D-95FD-31A8E47602DC}" dt="2021-04-10T02:06:45.681" v="122" actId="1076"/>
          <ac:picMkLst>
            <pc:docMk/>
            <pc:sldMk cId="3109084040" sldId="370"/>
            <ac:picMk id="9" creationId="{88BC015E-24ED-48BB-B765-C7130278F1F1}"/>
          </ac:picMkLst>
        </pc:picChg>
      </pc:sldChg>
      <pc:sldChg chg="addSp delSp del mod ord">
        <pc:chgData name="Marcos Contreras F" userId="d8f8d3c1a7831ac1" providerId="LiveId" clId="{9C903123-2F1C-4F2D-95FD-31A8E47602DC}" dt="2021-04-10T03:27:19.440" v="1465" actId="47"/>
        <pc:sldMkLst>
          <pc:docMk/>
          <pc:sldMk cId="689989308" sldId="371"/>
        </pc:sldMkLst>
        <pc:spChg chg="del">
          <ac:chgData name="Marcos Contreras F" userId="d8f8d3c1a7831ac1" providerId="LiveId" clId="{9C903123-2F1C-4F2D-95FD-31A8E47602DC}" dt="2021-04-10T02:01:48.179" v="113" actId="478"/>
          <ac:spMkLst>
            <pc:docMk/>
            <pc:sldMk cId="689989308" sldId="371"/>
            <ac:spMk id="5" creationId="{DE719E91-0F26-45BF-A784-3ABB3613A9FA}"/>
          </ac:spMkLst>
        </pc:spChg>
        <pc:picChg chg="del">
          <ac:chgData name="Marcos Contreras F" userId="d8f8d3c1a7831ac1" providerId="LiveId" clId="{9C903123-2F1C-4F2D-95FD-31A8E47602DC}" dt="2021-04-10T01:50:49.136" v="26" actId="478"/>
          <ac:picMkLst>
            <pc:docMk/>
            <pc:sldMk cId="689989308" sldId="371"/>
            <ac:picMk id="3" creationId="{356C5471-74E2-4E68-BDA3-651DF7568196}"/>
          </ac:picMkLst>
        </pc:picChg>
        <pc:picChg chg="add del">
          <ac:chgData name="Marcos Contreras F" userId="d8f8d3c1a7831ac1" providerId="LiveId" clId="{9C903123-2F1C-4F2D-95FD-31A8E47602DC}" dt="2021-04-10T03:27:04.876" v="1461" actId="21"/>
          <ac:picMkLst>
            <pc:docMk/>
            <pc:sldMk cId="689989308" sldId="371"/>
            <ac:picMk id="4" creationId="{289BEF55-7954-4F0A-936E-A4B1EF744564}"/>
          </ac:picMkLst>
        </pc:picChg>
      </pc:sldChg>
      <pc:sldChg chg="addSp delSp modSp mod">
        <pc:chgData name="Marcos Contreras F" userId="d8f8d3c1a7831ac1" providerId="LiveId" clId="{9C903123-2F1C-4F2D-95FD-31A8E47602DC}" dt="2021-04-10T04:23:07.894" v="1707" actId="1076"/>
        <pc:sldMkLst>
          <pc:docMk/>
          <pc:sldMk cId="3817771228" sldId="372"/>
        </pc:sldMkLst>
        <pc:spChg chg="del">
          <ac:chgData name="Marcos Contreras F" userId="d8f8d3c1a7831ac1" providerId="LiveId" clId="{9C903123-2F1C-4F2D-95FD-31A8E47602DC}" dt="2021-04-10T02:15:29.481" v="156" actId="478"/>
          <ac:spMkLst>
            <pc:docMk/>
            <pc:sldMk cId="3817771228" sldId="372"/>
            <ac:spMk id="5" creationId="{53D7AE9B-5E84-4EFE-BF2D-7AE65A850BCE}"/>
          </ac:spMkLst>
        </pc:spChg>
        <pc:spChg chg="add mod">
          <ac:chgData name="Marcos Contreras F" userId="d8f8d3c1a7831ac1" providerId="LiveId" clId="{9C903123-2F1C-4F2D-95FD-31A8E47602DC}" dt="2021-04-10T04:23:07.894" v="1707" actId="1076"/>
          <ac:spMkLst>
            <pc:docMk/>
            <pc:sldMk cId="3817771228" sldId="372"/>
            <ac:spMk id="8" creationId="{E60F1FA9-5294-47F2-9209-7E8E1F6886C8}"/>
          </ac:spMkLst>
        </pc:spChg>
        <pc:picChg chg="del">
          <ac:chgData name="Marcos Contreras F" userId="d8f8d3c1a7831ac1" providerId="LiveId" clId="{9C903123-2F1C-4F2D-95FD-31A8E47602DC}" dt="2021-04-10T01:50:53.616" v="30" actId="478"/>
          <ac:picMkLst>
            <pc:docMk/>
            <pc:sldMk cId="3817771228" sldId="372"/>
            <ac:picMk id="3" creationId="{9351067F-BD47-4846-A109-6B7145F9C6FE}"/>
          </ac:picMkLst>
        </pc:picChg>
        <pc:picChg chg="add del mod">
          <ac:chgData name="Marcos Contreras F" userId="d8f8d3c1a7831ac1" providerId="LiveId" clId="{9C903123-2F1C-4F2D-95FD-31A8E47602DC}" dt="2021-04-10T02:19:12.587" v="168" actId="478"/>
          <ac:picMkLst>
            <pc:docMk/>
            <pc:sldMk cId="3817771228" sldId="372"/>
            <ac:picMk id="4" creationId="{36AD95BF-25A7-4BF9-AD02-65086C703F58}"/>
          </ac:picMkLst>
        </pc:picChg>
        <pc:picChg chg="add mod">
          <ac:chgData name="Marcos Contreras F" userId="d8f8d3c1a7831ac1" providerId="LiveId" clId="{9C903123-2F1C-4F2D-95FD-31A8E47602DC}" dt="2021-04-10T04:23:04.144" v="1706" actId="1076"/>
          <ac:picMkLst>
            <pc:docMk/>
            <pc:sldMk cId="3817771228" sldId="372"/>
            <ac:picMk id="7" creationId="{E63A1932-ED86-4081-A02A-E247BE279585}"/>
          </ac:picMkLst>
        </pc:picChg>
      </pc:sldChg>
      <pc:sldChg chg="addSp delSp modSp mod">
        <pc:chgData name="Marcos Contreras F" userId="d8f8d3c1a7831ac1" providerId="LiveId" clId="{9C903123-2F1C-4F2D-95FD-31A8E47602DC}" dt="2021-04-10T03:45:30.205" v="1553" actId="108"/>
        <pc:sldMkLst>
          <pc:docMk/>
          <pc:sldMk cId="2862983320" sldId="373"/>
        </pc:sldMkLst>
        <pc:spChg chg="del">
          <ac:chgData name="Marcos Contreras F" userId="d8f8d3c1a7831ac1" providerId="LiveId" clId="{9C903123-2F1C-4F2D-95FD-31A8E47602DC}" dt="2021-04-10T03:08:41.355" v="1367" actId="478"/>
          <ac:spMkLst>
            <pc:docMk/>
            <pc:sldMk cId="2862983320" sldId="373"/>
            <ac:spMk id="5" creationId="{12069963-29B7-4D59-8306-841F6DDA9150}"/>
          </ac:spMkLst>
        </pc:spChg>
        <pc:spChg chg="add mod">
          <ac:chgData name="Marcos Contreras F" userId="d8f8d3c1a7831ac1" providerId="LiveId" clId="{9C903123-2F1C-4F2D-95FD-31A8E47602DC}" dt="2021-04-10T03:45:30.205" v="1553" actId="108"/>
          <ac:spMkLst>
            <pc:docMk/>
            <pc:sldMk cId="2862983320" sldId="373"/>
            <ac:spMk id="6" creationId="{DE6E8EFA-3898-4971-B9B2-EB1C38D6D39E}"/>
          </ac:spMkLst>
        </pc:spChg>
        <pc:picChg chg="del">
          <ac:chgData name="Marcos Contreras F" userId="d8f8d3c1a7831ac1" providerId="LiveId" clId="{9C903123-2F1C-4F2D-95FD-31A8E47602DC}" dt="2021-04-10T01:50:55.818" v="32" actId="478"/>
          <ac:picMkLst>
            <pc:docMk/>
            <pc:sldMk cId="2862983320" sldId="373"/>
            <ac:picMk id="3" creationId="{B51D4EEF-2BD4-481B-B9AC-9F24DE0FCD6A}"/>
          </ac:picMkLst>
        </pc:picChg>
        <pc:picChg chg="add del mod">
          <ac:chgData name="Marcos Contreras F" userId="d8f8d3c1a7831ac1" providerId="LiveId" clId="{9C903123-2F1C-4F2D-95FD-31A8E47602DC}" dt="2021-04-10T03:27:01.343" v="1460" actId="478"/>
          <ac:picMkLst>
            <pc:docMk/>
            <pc:sldMk cId="2862983320" sldId="373"/>
            <ac:picMk id="4" creationId="{307B6CD8-4A6C-4EAB-AAFC-4C33CB44033D}"/>
          </ac:picMkLst>
        </pc:picChg>
        <pc:picChg chg="add mod">
          <ac:chgData name="Marcos Contreras F" userId="d8f8d3c1a7831ac1" providerId="LiveId" clId="{9C903123-2F1C-4F2D-95FD-31A8E47602DC}" dt="2021-04-10T03:27:13.892" v="1464" actId="1076"/>
          <ac:picMkLst>
            <pc:docMk/>
            <pc:sldMk cId="2862983320" sldId="373"/>
            <ac:picMk id="7" creationId="{1B9ABD79-E501-4E27-887F-97A98A3910FB}"/>
          </ac:picMkLst>
        </pc:picChg>
      </pc:sldChg>
      <pc:sldChg chg="addSp delSp modSp mod">
        <pc:chgData name="Marcos Contreras F" userId="d8f8d3c1a7831ac1" providerId="LiveId" clId="{9C903123-2F1C-4F2D-95FD-31A8E47602DC}" dt="2021-04-10T03:40:35.729" v="1540" actId="1076"/>
        <pc:sldMkLst>
          <pc:docMk/>
          <pc:sldMk cId="3878820815" sldId="374"/>
        </pc:sldMkLst>
        <pc:spChg chg="del">
          <ac:chgData name="Marcos Contreras F" userId="d8f8d3c1a7831ac1" providerId="LiveId" clId="{9C903123-2F1C-4F2D-95FD-31A8E47602DC}" dt="2021-04-10T01:51:00.358" v="36" actId="478"/>
          <ac:spMkLst>
            <pc:docMk/>
            <pc:sldMk cId="3878820815" sldId="374"/>
            <ac:spMk id="3" creationId="{31753C8B-453A-4FA5-BC9A-5784DA60E06B}"/>
          </ac:spMkLst>
        </pc:spChg>
        <pc:spChg chg="del">
          <ac:chgData name="Marcos Contreras F" userId="d8f8d3c1a7831ac1" providerId="LiveId" clId="{9C903123-2F1C-4F2D-95FD-31A8E47602DC}" dt="2021-04-10T03:38:43.271" v="1529" actId="478"/>
          <ac:spMkLst>
            <pc:docMk/>
            <pc:sldMk cId="3878820815" sldId="374"/>
            <ac:spMk id="4" creationId="{D3E8051B-E7B5-4CCB-BD02-50B1FCFB50B6}"/>
          </ac:spMkLst>
        </pc:spChg>
        <pc:picChg chg="add del mod">
          <ac:chgData name="Marcos Contreras F" userId="d8f8d3c1a7831ac1" providerId="LiveId" clId="{9C903123-2F1C-4F2D-95FD-31A8E47602DC}" dt="2021-04-10T03:40:17.200" v="1534" actId="478"/>
          <ac:picMkLst>
            <pc:docMk/>
            <pc:sldMk cId="3878820815" sldId="374"/>
            <ac:picMk id="5" creationId="{CC48AF16-DD1C-4DC1-9905-6485B4C5C495}"/>
          </ac:picMkLst>
        </pc:picChg>
        <pc:picChg chg="add mod">
          <ac:chgData name="Marcos Contreras F" userId="d8f8d3c1a7831ac1" providerId="LiveId" clId="{9C903123-2F1C-4F2D-95FD-31A8E47602DC}" dt="2021-04-10T03:40:35.729" v="1540" actId="1076"/>
          <ac:picMkLst>
            <pc:docMk/>
            <pc:sldMk cId="3878820815" sldId="374"/>
            <ac:picMk id="7" creationId="{C3B6111E-3CDB-46B5-8B42-C2F72AA87114}"/>
          </ac:picMkLst>
        </pc:picChg>
      </pc:sldChg>
      <pc:sldChg chg="addSp delSp modSp mod">
        <pc:chgData name="Marcos Contreras F" userId="d8f8d3c1a7831ac1" providerId="LiveId" clId="{9C903123-2F1C-4F2D-95FD-31A8E47602DC}" dt="2021-04-10T03:17:52.973" v="1425" actId="20577"/>
        <pc:sldMkLst>
          <pc:docMk/>
          <pc:sldMk cId="2340622019" sldId="375"/>
        </pc:sldMkLst>
        <pc:spChg chg="add mod">
          <ac:chgData name="Marcos Contreras F" userId="d8f8d3c1a7831ac1" providerId="LiveId" clId="{9C903123-2F1C-4F2D-95FD-31A8E47602DC}" dt="2021-04-10T03:17:52.973" v="1425" actId="20577"/>
          <ac:spMkLst>
            <pc:docMk/>
            <pc:sldMk cId="2340622019" sldId="375"/>
            <ac:spMk id="2" creationId="{A0F2C532-4372-45EB-873E-07251566DF2A}"/>
          </ac:spMkLst>
        </pc:spChg>
        <pc:spChg chg="del">
          <ac:chgData name="Marcos Contreras F" userId="d8f8d3c1a7831ac1" providerId="LiveId" clId="{9C903123-2F1C-4F2D-95FD-31A8E47602DC}" dt="2021-04-10T01:50:56.953" v="33" actId="478"/>
          <ac:spMkLst>
            <pc:docMk/>
            <pc:sldMk cId="2340622019" sldId="375"/>
            <ac:spMk id="3" creationId="{A1400959-ABC5-4393-9932-FC9D74CC5616}"/>
          </ac:spMkLst>
        </pc:spChg>
        <pc:spChg chg="del">
          <ac:chgData name="Marcos Contreras F" userId="d8f8d3c1a7831ac1" providerId="LiveId" clId="{9C903123-2F1C-4F2D-95FD-31A8E47602DC}" dt="2021-04-10T03:11:53.954" v="1408" actId="478"/>
          <ac:spMkLst>
            <pc:docMk/>
            <pc:sldMk cId="2340622019" sldId="375"/>
            <ac:spMk id="4" creationId="{5C08C709-4D48-40A0-8FF0-BDC319075119}"/>
          </ac:spMkLst>
        </pc:spChg>
      </pc:sldChg>
      <pc:sldChg chg="addSp delSp modSp mod">
        <pc:chgData name="Marcos Contreras F" userId="d8f8d3c1a7831ac1" providerId="LiveId" clId="{9C903123-2F1C-4F2D-95FD-31A8E47602DC}" dt="2021-04-10T03:36:59.868" v="1528" actId="313"/>
        <pc:sldMkLst>
          <pc:docMk/>
          <pc:sldMk cId="3899821875" sldId="376"/>
        </pc:sldMkLst>
        <pc:spChg chg="add del mod">
          <ac:chgData name="Marcos Contreras F" userId="d8f8d3c1a7831ac1" providerId="LiveId" clId="{9C903123-2F1C-4F2D-95FD-31A8E47602DC}" dt="2021-04-10T03:32:47.769" v="1482"/>
          <ac:spMkLst>
            <pc:docMk/>
            <pc:sldMk cId="3899821875" sldId="376"/>
            <ac:spMk id="2" creationId="{01768FAB-54EB-4DE3-9F39-2CD3AB3BAAEB}"/>
          </ac:spMkLst>
        </pc:spChg>
        <pc:spChg chg="del">
          <ac:chgData name="Marcos Contreras F" userId="d8f8d3c1a7831ac1" providerId="LiveId" clId="{9C903123-2F1C-4F2D-95FD-31A8E47602DC}" dt="2021-04-10T01:50:59.181" v="35" actId="478"/>
          <ac:spMkLst>
            <pc:docMk/>
            <pc:sldMk cId="3899821875" sldId="376"/>
            <ac:spMk id="3" creationId="{93FBDA5C-3599-4B27-8409-E97C6BBAC8A6}"/>
          </ac:spMkLst>
        </pc:spChg>
        <pc:spChg chg="del">
          <ac:chgData name="Marcos Contreras F" userId="d8f8d3c1a7831ac1" providerId="LiveId" clId="{9C903123-2F1C-4F2D-95FD-31A8E47602DC}" dt="2021-04-10T03:32:04.991" v="1473" actId="478"/>
          <ac:spMkLst>
            <pc:docMk/>
            <pc:sldMk cId="3899821875" sldId="376"/>
            <ac:spMk id="4" creationId="{AEB14E88-D63E-435E-8F48-245798B82A6C}"/>
          </ac:spMkLst>
        </pc:spChg>
        <pc:spChg chg="add mod">
          <ac:chgData name="Marcos Contreras F" userId="d8f8d3c1a7831ac1" providerId="LiveId" clId="{9C903123-2F1C-4F2D-95FD-31A8E47602DC}" dt="2021-04-10T03:32:13.748" v="1478" actId="20577"/>
          <ac:spMkLst>
            <pc:docMk/>
            <pc:sldMk cId="3899821875" sldId="376"/>
            <ac:spMk id="5" creationId="{60BA0389-AD87-4015-8284-F41E38E9CE72}"/>
          </ac:spMkLst>
        </pc:spChg>
        <pc:spChg chg="add mod">
          <ac:chgData name="Marcos Contreras F" userId="d8f8d3c1a7831ac1" providerId="LiveId" clId="{9C903123-2F1C-4F2D-95FD-31A8E47602DC}" dt="2021-04-10T03:36:59.868" v="1528" actId="313"/>
          <ac:spMkLst>
            <pc:docMk/>
            <pc:sldMk cId="3899821875" sldId="376"/>
            <ac:spMk id="6" creationId="{81761341-43CD-42A0-A020-6FD744F4D945}"/>
          </ac:spMkLst>
        </pc:spChg>
        <pc:spChg chg="add del">
          <ac:chgData name="Marcos Contreras F" userId="d8f8d3c1a7831ac1" providerId="LiveId" clId="{9C903123-2F1C-4F2D-95FD-31A8E47602DC}" dt="2021-04-10T03:32:57.654" v="1485"/>
          <ac:spMkLst>
            <pc:docMk/>
            <pc:sldMk cId="3899821875" sldId="376"/>
            <ac:spMk id="7" creationId="{597CDD8A-7120-4540-A8AF-E91393D5EC9D}"/>
          </ac:spMkLst>
        </pc:spChg>
      </pc:sldChg>
      <pc:sldChg chg="addSp delSp modSp mod">
        <pc:chgData name="Marcos Contreras F" userId="d8f8d3c1a7831ac1" providerId="LiveId" clId="{9C903123-2F1C-4F2D-95FD-31A8E47602DC}" dt="2021-04-10T03:30:55.308" v="1471" actId="20577"/>
        <pc:sldMkLst>
          <pc:docMk/>
          <pc:sldMk cId="1267641016" sldId="377"/>
        </pc:sldMkLst>
        <pc:spChg chg="add mod">
          <ac:chgData name="Marcos Contreras F" userId="d8f8d3c1a7831ac1" providerId="LiveId" clId="{9C903123-2F1C-4F2D-95FD-31A8E47602DC}" dt="2021-04-10T03:30:55.308" v="1471" actId="20577"/>
          <ac:spMkLst>
            <pc:docMk/>
            <pc:sldMk cId="1267641016" sldId="377"/>
            <ac:spMk id="2" creationId="{421CBD26-1ADB-45E0-B394-92326F85E65C}"/>
          </ac:spMkLst>
        </pc:spChg>
        <pc:spChg chg="del">
          <ac:chgData name="Marcos Contreras F" userId="d8f8d3c1a7831ac1" providerId="LiveId" clId="{9C903123-2F1C-4F2D-95FD-31A8E47602DC}" dt="2021-04-10T01:50:58.096" v="34" actId="478"/>
          <ac:spMkLst>
            <pc:docMk/>
            <pc:sldMk cId="1267641016" sldId="377"/>
            <ac:spMk id="3" creationId="{E195ED3A-A436-428A-B4DA-FC8CDC361736}"/>
          </ac:spMkLst>
        </pc:spChg>
        <pc:spChg chg="del">
          <ac:chgData name="Marcos Contreras F" userId="d8f8d3c1a7831ac1" providerId="LiveId" clId="{9C903123-2F1C-4F2D-95FD-31A8E47602DC}" dt="2021-04-10T03:19:03.766" v="1426" actId="478"/>
          <ac:spMkLst>
            <pc:docMk/>
            <pc:sldMk cId="1267641016" sldId="377"/>
            <ac:spMk id="4" creationId="{B5C597DB-0595-4D4E-99F5-75830A0B2D07}"/>
          </ac:spMkLst>
        </pc:spChg>
      </pc:sldChg>
      <pc:sldChg chg="addSp delSp modSp mod">
        <pc:chgData name="Marcos Contreras F" userId="d8f8d3c1a7831ac1" providerId="LiveId" clId="{9C903123-2F1C-4F2D-95FD-31A8E47602DC}" dt="2021-04-10T04:06:28.447" v="1636" actId="14100"/>
        <pc:sldMkLst>
          <pc:docMk/>
          <pc:sldMk cId="2882807361" sldId="378"/>
        </pc:sldMkLst>
        <pc:spChg chg="del">
          <ac:chgData name="Marcos Contreras F" userId="d8f8d3c1a7831ac1" providerId="LiveId" clId="{9C903123-2F1C-4F2D-95FD-31A8E47602DC}" dt="2021-04-10T01:51:18.118" v="45" actId="478"/>
          <ac:spMkLst>
            <pc:docMk/>
            <pc:sldMk cId="2882807361" sldId="378"/>
            <ac:spMk id="3" creationId="{70DA958B-701D-414C-A5EF-FE8D149BFF27}"/>
          </ac:spMkLst>
        </pc:spChg>
        <pc:spChg chg="del">
          <ac:chgData name="Marcos Contreras F" userId="d8f8d3c1a7831ac1" providerId="LiveId" clId="{9C903123-2F1C-4F2D-95FD-31A8E47602DC}" dt="2021-04-10T01:51:21.301" v="46" actId="478"/>
          <ac:spMkLst>
            <pc:docMk/>
            <pc:sldMk cId="2882807361" sldId="378"/>
            <ac:spMk id="4" creationId="{B1F461F6-5B38-489F-95FC-E5107E65A165}"/>
          </ac:spMkLst>
        </pc:spChg>
        <pc:spChg chg="add mod">
          <ac:chgData name="Marcos Contreras F" userId="d8f8d3c1a7831ac1" providerId="LiveId" clId="{9C903123-2F1C-4F2D-95FD-31A8E47602DC}" dt="2021-04-10T04:06:21.639" v="1635" actId="14100"/>
          <ac:spMkLst>
            <pc:docMk/>
            <pc:sldMk cId="2882807361" sldId="378"/>
            <ac:spMk id="6" creationId="{8422970B-7572-4034-800C-923066475545}"/>
          </ac:spMkLst>
        </pc:spChg>
        <pc:picChg chg="add mod">
          <ac:chgData name="Marcos Contreras F" userId="d8f8d3c1a7831ac1" providerId="LiveId" clId="{9C903123-2F1C-4F2D-95FD-31A8E47602DC}" dt="2021-04-10T04:06:28.447" v="1636" actId="14100"/>
          <ac:picMkLst>
            <pc:docMk/>
            <pc:sldMk cId="2882807361" sldId="378"/>
            <ac:picMk id="5" creationId="{81D7B074-462C-4DDB-BB89-2976697B277F}"/>
          </ac:picMkLst>
        </pc:picChg>
      </pc:sldChg>
      <pc:sldChg chg="addSp delSp modSp mod">
        <pc:chgData name="Marcos Contreras F" userId="d8f8d3c1a7831ac1" providerId="LiveId" clId="{9C903123-2F1C-4F2D-95FD-31A8E47602DC}" dt="2021-04-10T03:46:37.199" v="1565" actId="313"/>
        <pc:sldMkLst>
          <pc:docMk/>
          <pc:sldMk cId="199529646" sldId="379"/>
        </pc:sldMkLst>
        <pc:spChg chg="add mod">
          <ac:chgData name="Marcos Contreras F" userId="d8f8d3c1a7831ac1" providerId="LiveId" clId="{9C903123-2F1C-4F2D-95FD-31A8E47602DC}" dt="2021-04-10T03:46:37.199" v="1565" actId="313"/>
          <ac:spMkLst>
            <pc:docMk/>
            <pc:sldMk cId="199529646" sldId="379"/>
            <ac:spMk id="2" creationId="{C3F3AB0A-AA28-4100-94B2-4B96A4095093}"/>
          </ac:spMkLst>
        </pc:spChg>
        <pc:spChg chg="del">
          <ac:chgData name="Marcos Contreras F" userId="d8f8d3c1a7831ac1" providerId="LiveId" clId="{9C903123-2F1C-4F2D-95FD-31A8E47602DC}" dt="2021-04-10T01:51:03.360" v="38" actId="478"/>
          <ac:spMkLst>
            <pc:docMk/>
            <pc:sldMk cId="199529646" sldId="379"/>
            <ac:spMk id="3" creationId="{D5D71A52-6A5C-44DF-9542-CB28998883FD}"/>
          </ac:spMkLst>
        </pc:spChg>
        <pc:spChg chg="del">
          <ac:chgData name="Marcos Contreras F" userId="d8f8d3c1a7831ac1" providerId="LiveId" clId="{9C903123-2F1C-4F2D-95FD-31A8E47602DC}" dt="2021-04-10T03:46:05.925" v="1557" actId="478"/>
          <ac:spMkLst>
            <pc:docMk/>
            <pc:sldMk cId="199529646" sldId="379"/>
            <ac:spMk id="4" creationId="{D616098C-2E9B-4E3A-AA3B-A70A1CAE277C}"/>
          </ac:spMkLst>
        </pc:spChg>
      </pc:sldChg>
      <pc:sldChg chg="addSp delSp modSp mod">
        <pc:chgData name="Marcos Contreras F" userId="d8f8d3c1a7831ac1" providerId="LiveId" clId="{9C903123-2F1C-4F2D-95FD-31A8E47602DC}" dt="2021-04-10T03:45:57.489" v="1554" actId="1076"/>
        <pc:sldMkLst>
          <pc:docMk/>
          <pc:sldMk cId="287202014" sldId="380"/>
        </pc:sldMkLst>
        <pc:spChg chg="add mod">
          <ac:chgData name="Marcos Contreras F" userId="d8f8d3c1a7831ac1" providerId="LiveId" clId="{9C903123-2F1C-4F2D-95FD-31A8E47602DC}" dt="2021-04-10T03:45:57.489" v="1554" actId="1076"/>
          <ac:spMkLst>
            <pc:docMk/>
            <pc:sldMk cId="287202014" sldId="380"/>
            <ac:spMk id="2" creationId="{4FF5DCC4-F9C3-4167-A3B5-C8FC48D793E7}"/>
          </ac:spMkLst>
        </pc:spChg>
        <pc:spChg chg="del">
          <ac:chgData name="Marcos Contreras F" userId="d8f8d3c1a7831ac1" providerId="LiveId" clId="{9C903123-2F1C-4F2D-95FD-31A8E47602DC}" dt="2021-04-10T01:51:01.755" v="37" actId="478"/>
          <ac:spMkLst>
            <pc:docMk/>
            <pc:sldMk cId="287202014" sldId="380"/>
            <ac:spMk id="3" creationId="{AF23393D-EA64-4688-868C-0B5B5E31BD91}"/>
          </ac:spMkLst>
        </pc:spChg>
        <pc:spChg chg="del">
          <ac:chgData name="Marcos Contreras F" userId="d8f8d3c1a7831ac1" providerId="LiveId" clId="{9C903123-2F1C-4F2D-95FD-31A8E47602DC}" dt="2021-04-10T03:43:16.338" v="1543" actId="478"/>
          <ac:spMkLst>
            <pc:docMk/>
            <pc:sldMk cId="287202014" sldId="380"/>
            <ac:spMk id="4" creationId="{CAC854E1-3430-4F4A-899C-1547A0DC0307}"/>
          </ac:spMkLst>
        </pc:spChg>
      </pc:sldChg>
      <pc:sldChg chg="addSp delSp modSp mod ord">
        <pc:chgData name="Marcos Contreras F" userId="d8f8d3c1a7831ac1" providerId="LiveId" clId="{9C903123-2F1C-4F2D-95FD-31A8E47602DC}" dt="2021-04-10T04:21:54.697" v="1701" actId="14100"/>
        <pc:sldMkLst>
          <pc:docMk/>
          <pc:sldMk cId="3206033599" sldId="381"/>
        </pc:sldMkLst>
        <pc:spChg chg="del">
          <ac:chgData name="Marcos Contreras F" userId="d8f8d3c1a7831ac1" providerId="LiveId" clId="{9C903123-2F1C-4F2D-95FD-31A8E47602DC}" dt="2021-04-10T01:51:05.929" v="40" actId="478"/>
          <ac:spMkLst>
            <pc:docMk/>
            <pc:sldMk cId="3206033599" sldId="381"/>
            <ac:spMk id="3" creationId="{74095D92-A945-4A20-9281-907E7D68EDA2}"/>
          </ac:spMkLst>
        </pc:spChg>
        <pc:spChg chg="del">
          <ac:chgData name="Marcos Contreras F" userId="d8f8d3c1a7831ac1" providerId="LiveId" clId="{9C903123-2F1C-4F2D-95FD-31A8E47602DC}" dt="2021-04-10T03:59:40.890" v="1591" actId="478"/>
          <ac:spMkLst>
            <pc:docMk/>
            <pc:sldMk cId="3206033599" sldId="381"/>
            <ac:spMk id="4" creationId="{DE2F531F-B2FD-4579-9401-F1A1AA58D80D}"/>
          </ac:spMkLst>
        </pc:spChg>
        <pc:picChg chg="add mod">
          <ac:chgData name="Marcos Contreras F" userId="d8f8d3c1a7831ac1" providerId="LiveId" clId="{9C903123-2F1C-4F2D-95FD-31A8E47602DC}" dt="2021-04-10T04:21:54.697" v="1701" actId="14100"/>
          <ac:picMkLst>
            <pc:docMk/>
            <pc:sldMk cId="3206033599" sldId="381"/>
            <ac:picMk id="5" creationId="{0551A30C-38B0-4285-9415-0221BABC0E7E}"/>
          </ac:picMkLst>
        </pc:picChg>
      </pc:sldChg>
      <pc:sldChg chg="addSp delSp modSp mod">
        <pc:chgData name="Marcos Contreras F" userId="d8f8d3c1a7831ac1" providerId="LiveId" clId="{9C903123-2F1C-4F2D-95FD-31A8E47602DC}" dt="2021-04-10T04:21:38.252" v="1699" actId="1076"/>
        <pc:sldMkLst>
          <pc:docMk/>
          <pc:sldMk cId="3147867199" sldId="382"/>
        </pc:sldMkLst>
        <pc:spChg chg="del">
          <ac:chgData name="Marcos Contreras F" userId="d8f8d3c1a7831ac1" providerId="LiveId" clId="{9C903123-2F1C-4F2D-95FD-31A8E47602DC}" dt="2021-04-10T01:51:04.546" v="39" actId="478"/>
          <ac:spMkLst>
            <pc:docMk/>
            <pc:sldMk cId="3147867199" sldId="382"/>
            <ac:spMk id="3" creationId="{07EA8720-59C3-4392-A0DA-2F750CAEC216}"/>
          </ac:spMkLst>
        </pc:spChg>
        <pc:spChg chg="del">
          <ac:chgData name="Marcos Contreras F" userId="d8f8d3c1a7831ac1" providerId="LiveId" clId="{9C903123-2F1C-4F2D-95FD-31A8E47602DC}" dt="2021-04-10T03:48:34.625" v="1566" actId="478"/>
          <ac:spMkLst>
            <pc:docMk/>
            <pc:sldMk cId="3147867199" sldId="382"/>
            <ac:spMk id="4" creationId="{064746FC-736C-468F-B8F7-6B4390EBCDF9}"/>
          </ac:spMkLst>
        </pc:spChg>
        <pc:picChg chg="add mod">
          <ac:chgData name="Marcos Contreras F" userId="d8f8d3c1a7831ac1" providerId="LiveId" clId="{9C903123-2F1C-4F2D-95FD-31A8E47602DC}" dt="2021-04-10T04:21:38.252" v="1699" actId="1076"/>
          <ac:picMkLst>
            <pc:docMk/>
            <pc:sldMk cId="3147867199" sldId="382"/>
            <ac:picMk id="5" creationId="{682ACF2A-444A-4E1E-9C21-23FE589D0153}"/>
          </ac:picMkLst>
        </pc:picChg>
      </pc:sldChg>
      <pc:sldChg chg="addSp delSp modSp mod">
        <pc:chgData name="Marcos Contreras F" userId="d8f8d3c1a7831ac1" providerId="LiveId" clId="{9C903123-2F1C-4F2D-95FD-31A8E47602DC}" dt="2021-04-10T04:01:49.109" v="1604" actId="1076"/>
        <pc:sldMkLst>
          <pc:docMk/>
          <pc:sldMk cId="2786798255" sldId="383"/>
        </pc:sldMkLst>
        <pc:spChg chg="del">
          <ac:chgData name="Marcos Contreras F" userId="d8f8d3c1a7831ac1" providerId="LiveId" clId="{9C903123-2F1C-4F2D-95FD-31A8E47602DC}" dt="2021-04-10T01:51:10.969" v="42" actId="478"/>
          <ac:spMkLst>
            <pc:docMk/>
            <pc:sldMk cId="2786798255" sldId="383"/>
            <ac:spMk id="3" creationId="{8D2941A1-AE55-46A0-A436-3EC621795004}"/>
          </ac:spMkLst>
        </pc:spChg>
        <pc:spChg chg="del">
          <ac:chgData name="Marcos Contreras F" userId="d8f8d3c1a7831ac1" providerId="LiveId" clId="{9C903123-2F1C-4F2D-95FD-31A8E47602DC}" dt="2021-04-10T04:00:57.541" v="1599" actId="478"/>
          <ac:spMkLst>
            <pc:docMk/>
            <pc:sldMk cId="2786798255" sldId="383"/>
            <ac:spMk id="4" creationId="{91514AB5-ECA1-4C75-8413-E712AB5F42A4}"/>
          </ac:spMkLst>
        </pc:spChg>
        <pc:picChg chg="add mod">
          <ac:chgData name="Marcos Contreras F" userId="d8f8d3c1a7831ac1" providerId="LiveId" clId="{9C903123-2F1C-4F2D-95FD-31A8E47602DC}" dt="2021-04-10T04:01:49.109" v="1604" actId="1076"/>
          <ac:picMkLst>
            <pc:docMk/>
            <pc:sldMk cId="2786798255" sldId="383"/>
            <ac:picMk id="5" creationId="{01FB88DE-1928-49D6-BD27-FF935602BFDB}"/>
          </ac:picMkLst>
        </pc:picChg>
      </pc:sldChg>
      <pc:sldChg chg="addSp delSp modSp mod">
        <pc:chgData name="Marcos Contreras F" userId="d8f8d3c1a7831ac1" providerId="LiveId" clId="{9C903123-2F1C-4F2D-95FD-31A8E47602DC}" dt="2021-04-10T04:00:51.173" v="1598" actId="1076"/>
        <pc:sldMkLst>
          <pc:docMk/>
          <pc:sldMk cId="3475108878" sldId="384"/>
        </pc:sldMkLst>
        <pc:spChg chg="del">
          <ac:chgData name="Marcos Contreras F" userId="d8f8d3c1a7831ac1" providerId="LiveId" clId="{9C903123-2F1C-4F2D-95FD-31A8E47602DC}" dt="2021-04-10T01:51:09.283" v="41" actId="478"/>
          <ac:spMkLst>
            <pc:docMk/>
            <pc:sldMk cId="3475108878" sldId="384"/>
            <ac:spMk id="3" creationId="{87277C9A-0797-4DF8-86F1-7227679272C9}"/>
          </ac:spMkLst>
        </pc:spChg>
        <pc:spChg chg="del">
          <ac:chgData name="Marcos Contreras F" userId="d8f8d3c1a7831ac1" providerId="LiveId" clId="{9C903123-2F1C-4F2D-95FD-31A8E47602DC}" dt="2021-04-10T04:00:26.407" v="1596" actId="478"/>
          <ac:spMkLst>
            <pc:docMk/>
            <pc:sldMk cId="3475108878" sldId="384"/>
            <ac:spMk id="4" creationId="{69CE3679-9DBC-4AF9-BC55-61E2B0D0A974}"/>
          </ac:spMkLst>
        </pc:spChg>
        <pc:picChg chg="add mod">
          <ac:chgData name="Marcos Contreras F" userId="d8f8d3c1a7831ac1" providerId="LiveId" clId="{9C903123-2F1C-4F2D-95FD-31A8E47602DC}" dt="2021-04-10T04:00:51.173" v="1598" actId="1076"/>
          <ac:picMkLst>
            <pc:docMk/>
            <pc:sldMk cId="3475108878" sldId="384"/>
            <ac:picMk id="5" creationId="{7CFF0602-2E2B-4F00-A73B-B6DF9E8C0B08}"/>
          </ac:picMkLst>
        </pc:picChg>
      </pc:sldChg>
      <pc:sldChg chg="addSp delSp mod">
        <pc:chgData name="Marcos Contreras F" userId="d8f8d3c1a7831ac1" providerId="LiveId" clId="{9C903123-2F1C-4F2D-95FD-31A8E47602DC}" dt="2021-04-10T04:02:50.052" v="1606" actId="22"/>
        <pc:sldMkLst>
          <pc:docMk/>
          <pc:sldMk cId="3291159573" sldId="385"/>
        </pc:sldMkLst>
        <pc:spChg chg="del">
          <ac:chgData name="Marcos Contreras F" userId="d8f8d3c1a7831ac1" providerId="LiveId" clId="{9C903123-2F1C-4F2D-95FD-31A8E47602DC}" dt="2021-04-10T01:51:12.855" v="43" actId="478"/>
          <ac:spMkLst>
            <pc:docMk/>
            <pc:sldMk cId="3291159573" sldId="385"/>
            <ac:spMk id="3" creationId="{E407A153-0B07-4D91-82C1-7BE4D4D7FB16}"/>
          </ac:spMkLst>
        </pc:spChg>
        <pc:spChg chg="del">
          <ac:chgData name="Marcos Contreras F" userId="d8f8d3c1a7831ac1" providerId="LiveId" clId="{9C903123-2F1C-4F2D-95FD-31A8E47602DC}" dt="2021-04-10T04:01:54.390" v="1605" actId="478"/>
          <ac:spMkLst>
            <pc:docMk/>
            <pc:sldMk cId="3291159573" sldId="385"/>
            <ac:spMk id="4" creationId="{594B3C5B-53EB-4827-9FA1-42E0A9759A40}"/>
          </ac:spMkLst>
        </pc:spChg>
        <pc:picChg chg="add">
          <ac:chgData name="Marcos Contreras F" userId="d8f8d3c1a7831ac1" providerId="LiveId" clId="{9C903123-2F1C-4F2D-95FD-31A8E47602DC}" dt="2021-04-10T04:02:50.052" v="1606" actId="22"/>
          <ac:picMkLst>
            <pc:docMk/>
            <pc:sldMk cId="3291159573" sldId="385"/>
            <ac:picMk id="5" creationId="{28D1F08C-7472-4518-B9D2-DAC60CA2D6F1}"/>
          </ac:picMkLst>
        </pc:picChg>
      </pc:sldChg>
      <pc:sldChg chg="addSp delSp modSp mod">
        <pc:chgData name="Marcos Contreras F" userId="d8f8d3c1a7831ac1" providerId="LiveId" clId="{9C903123-2F1C-4F2D-95FD-31A8E47602DC}" dt="2021-04-10T04:19:25.909" v="1684" actId="1076"/>
        <pc:sldMkLst>
          <pc:docMk/>
          <pc:sldMk cId="1409358098" sldId="386"/>
        </pc:sldMkLst>
        <pc:spChg chg="del">
          <ac:chgData name="Marcos Contreras F" userId="d8f8d3c1a7831ac1" providerId="LiveId" clId="{9C903123-2F1C-4F2D-95FD-31A8E47602DC}" dt="2021-04-10T01:51:28.386" v="50" actId="478"/>
          <ac:spMkLst>
            <pc:docMk/>
            <pc:sldMk cId="1409358098" sldId="386"/>
            <ac:spMk id="3" creationId="{B4CF57CC-D6ED-43E2-B28A-0F9348B3501E}"/>
          </ac:spMkLst>
        </pc:spChg>
        <pc:spChg chg="del">
          <ac:chgData name="Marcos Contreras F" userId="d8f8d3c1a7831ac1" providerId="LiveId" clId="{9C903123-2F1C-4F2D-95FD-31A8E47602DC}" dt="2021-04-10T01:51:30.179" v="51" actId="478"/>
          <ac:spMkLst>
            <pc:docMk/>
            <pc:sldMk cId="1409358098" sldId="386"/>
            <ac:spMk id="4" creationId="{AE1E4D77-EC8F-4423-8997-77D94A57CE81}"/>
          </ac:spMkLst>
        </pc:spChg>
        <pc:picChg chg="add mod">
          <ac:chgData name="Marcos Contreras F" userId="d8f8d3c1a7831ac1" providerId="LiveId" clId="{9C903123-2F1C-4F2D-95FD-31A8E47602DC}" dt="2021-04-10T04:19:25.909" v="1684" actId="1076"/>
          <ac:picMkLst>
            <pc:docMk/>
            <pc:sldMk cId="1409358098" sldId="386"/>
            <ac:picMk id="5" creationId="{9A11FDD9-A1D9-4F0E-9DC3-212D46BCE685}"/>
          </ac:picMkLst>
        </pc:picChg>
      </pc:sldChg>
      <pc:sldChg chg="addSp delSp modSp mod">
        <pc:chgData name="Marcos Contreras F" userId="d8f8d3c1a7831ac1" providerId="LiveId" clId="{9C903123-2F1C-4F2D-95FD-31A8E47602DC}" dt="2021-04-10T04:08:29.040" v="1680" actId="14100"/>
        <pc:sldMkLst>
          <pc:docMk/>
          <pc:sldMk cId="3246142026" sldId="387"/>
        </pc:sldMkLst>
        <pc:spChg chg="del">
          <ac:chgData name="Marcos Contreras F" userId="d8f8d3c1a7831ac1" providerId="LiveId" clId="{9C903123-2F1C-4F2D-95FD-31A8E47602DC}" dt="2021-04-10T01:51:25.371" v="48" actId="478"/>
          <ac:spMkLst>
            <pc:docMk/>
            <pc:sldMk cId="3246142026" sldId="387"/>
            <ac:spMk id="3" creationId="{5050C97E-FFD7-41FA-AC8F-30685024DDAE}"/>
          </ac:spMkLst>
        </pc:spChg>
        <pc:spChg chg="del">
          <ac:chgData name="Marcos Contreras F" userId="d8f8d3c1a7831ac1" providerId="LiveId" clId="{9C903123-2F1C-4F2D-95FD-31A8E47602DC}" dt="2021-04-10T01:51:27.181" v="49" actId="478"/>
          <ac:spMkLst>
            <pc:docMk/>
            <pc:sldMk cId="3246142026" sldId="387"/>
            <ac:spMk id="4" creationId="{06A03449-DF0A-400A-ADEF-2B0F54A14EB4}"/>
          </ac:spMkLst>
        </pc:spChg>
        <pc:spChg chg="add mod">
          <ac:chgData name="Marcos Contreras F" userId="d8f8d3c1a7831ac1" providerId="LiveId" clId="{9C903123-2F1C-4F2D-95FD-31A8E47602DC}" dt="2021-04-10T04:08:24.146" v="1679" actId="14100"/>
          <ac:spMkLst>
            <pc:docMk/>
            <pc:sldMk cId="3246142026" sldId="387"/>
            <ac:spMk id="6" creationId="{F6981A38-9C04-4BAE-8AE2-B174BA4B0C06}"/>
          </ac:spMkLst>
        </pc:spChg>
        <pc:picChg chg="add mod">
          <ac:chgData name="Marcos Contreras F" userId="d8f8d3c1a7831ac1" providerId="LiveId" clId="{9C903123-2F1C-4F2D-95FD-31A8E47602DC}" dt="2021-04-10T04:08:29.040" v="1680" actId="14100"/>
          <ac:picMkLst>
            <pc:docMk/>
            <pc:sldMk cId="3246142026" sldId="387"/>
            <ac:picMk id="5" creationId="{372359BE-3FF2-4F7D-9AFB-A5F3697A93A0}"/>
          </ac:picMkLst>
        </pc:picChg>
      </pc:sldChg>
      <pc:sldChg chg="addSp delSp modSp mod">
        <pc:chgData name="Marcos Contreras F" userId="d8f8d3c1a7831ac1" providerId="LiveId" clId="{9C903123-2F1C-4F2D-95FD-31A8E47602DC}" dt="2021-04-10T04:07:26.083" v="1653" actId="14100"/>
        <pc:sldMkLst>
          <pc:docMk/>
          <pc:sldMk cId="4015304912" sldId="388"/>
        </pc:sldMkLst>
        <pc:spChg chg="del">
          <ac:chgData name="Marcos Contreras F" userId="d8f8d3c1a7831ac1" providerId="LiveId" clId="{9C903123-2F1C-4F2D-95FD-31A8E47602DC}" dt="2021-04-10T01:51:14.130" v="44" actId="478"/>
          <ac:spMkLst>
            <pc:docMk/>
            <pc:sldMk cId="4015304912" sldId="388"/>
            <ac:spMk id="3" creationId="{2A7D9FEF-691D-44DA-8C7C-B18BD947C2D6}"/>
          </ac:spMkLst>
        </pc:spChg>
        <pc:spChg chg="del">
          <ac:chgData name="Marcos Contreras F" userId="d8f8d3c1a7831ac1" providerId="LiveId" clId="{9C903123-2F1C-4F2D-95FD-31A8E47602DC}" dt="2021-04-10T01:51:23.736" v="47" actId="478"/>
          <ac:spMkLst>
            <pc:docMk/>
            <pc:sldMk cId="4015304912" sldId="388"/>
            <ac:spMk id="4" creationId="{05822824-7B67-44E4-A6D4-CC0F2A391E15}"/>
          </ac:spMkLst>
        </pc:spChg>
        <pc:spChg chg="add mod">
          <ac:chgData name="Marcos Contreras F" userId="d8f8d3c1a7831ac1" providerId="LiveId" clId="{9C903123-2F1C-4F2D-95FD-31A8E47602DC}" dt="2021-04-10T04:07:26.083" v="1653" actId="14100"/>
          <ac:spMkLst>
            <pc:docMk/>
            <pc:sldMk cId="4015304912" sldId="388"/>
            <ac:spMk id="6" creationId="{BC2A977A-1F07-417F-A61B-074AFED37744}"/>
          </ac:spMkLst>
        </pc:spChg>
        <pc:picChg chg="add mod">
          <ac:chgData name="Marcos Contreras F" userId="d8f8d3c1a7831ac1" providerId="LiveId" clId="{9C903123-2F1C-4F2D-95FD-31A8E47602DC}" dt="2021-04-10T04:07:12.064" v="1638" actId="1076"/>
          <ac:picMkLst>
            <pc:docMk/>
            <pc:sldMk cId="4015304912" sldId="388"/>
            <ac:picMk id="5" creationId="{1CECF619-DFE1-4455-A9E7-53F02717F025}"/>
          </ac:picMkLst>
        </pc:picChg>
      </pc:sldChg>
      <pc:sldChg chg="delSp del mod">
        <pc:chgData name="Marcos Contreras F" userId="d8f8d3c1a7831ac1" providerId="LiveId" clId="{9C903123-2F1C-4F2D-95FD-31A8E47602DC}" dt="2021-04-10T04:20:59.133" v="1690" actId="47"/>
        <pc:sldMkLst>
          <pc:docMk/>
          <pc:sldMk cId="4095322320" sldId="390"/>
        </pc:sldMkLst>
        <pc:spChg chg="del">
          <ac:chgData name="Marcos Contreras F" userId="d8f8d3c1a7831ac1" providerId="LiveId" clId="{9C903123-2F1C-4F2D-95FD-31A8E47602DC}" dt="2021-04-10T01:51:34.732" v="54" actId="478"/>
          <ac:spMkLst>
            <pc:docMk/>
            <pc:sldMk cId="4095322320" sldId="390"/>
            <ac:spMk id="3" creationId="{2A83BE3F-6863-4ED4-8026-AD36981F3706}"/>
          </ac:spMkLst>
        </pc:spChg>
        <pc:spChg chg="del">
          <ac:chgData name="Marcos Contreras F" userId="d8f8d3c1a7831ac1" providerId="LiveId" clId="{9C903123-2F1C-4F2D-95FD-31A8E47602DC}" dt="2021-04-10T01:51:36.307" v="55" actId="478"/>
          <ac:spMkLst>
            <pc:docMk/>
            <pc:sldMk cId="4095322320" sldId="390"/>
            <ac:spMk id="4" creationId="{DF0003C7-10FE-4373-AEB8-CE7F558F4496}"/>
          </ac:spMkLst>
        </pc:spChg>
      </pc:sldChg>
      <pc:sldChg chg="addSp delSp modSp mod">
        <pc:chgData name="Marcos Contreras F" userId="d8f8d3c1a7831ac1" providerId="LiveId" clId="{9C903123-2F1C-4F2D-95FD-31A8E47602DC}" dt="2021-04-10T04:20:17.896" v="1689" actId="1076"/>
        <pc:sldMkLst>
          <pc:docMk/>
          <pc:sldMk cId="89543270" sldId="391"/>
        </pc:sldMkLst>
        <pc:spChg chg="del">
          <ac:chgData name="Marcos Contreras F" userId="d8f8d3c1a7831ac1" providerId="LiveId" clId="{9C903123-2F1C-4F2D-95FD-31A8E47602DC}" dt="2021-04-10T01:51:31.756" v="52" actId="478"/>
          <ac:spMkLst>
            <pc:docMk/>
            <pc:sldMk cId="89543270" sldId="391"/>
            <ac:spMk id="3" creationId="{20A895BA-0283-42C8-ACD0-C5F32B9BC13E}"/>
          </ac:spMkLst>
        </pc:spChg>
        <pc:spChg chg="del">
          <ac:chgData name="Marcos Contreras F" userId="d8f8d3c1a7831ac1" providerId="LiveId" clId="{9C903123-2F1C-4F2D-95FD-31A8E47602DC}" dt="2021-04-10T01:51:33.208" v="53" actId="478"/>
          <ac:spMkLst>
            <pc:docMk/>
            <pc:sldMk cId="89543270" sldId="391"/>
            <ac:spMk id="4" creationId="{5580761B-B3FB-4B39-BA80-153DA3EA2DF8}"/>
          </ac:spMkLst>
        </pc:spChg>
        <pc:picChg chg="add mod">
          <ac:chgData name="Marcos Contreras F" userId="d8f8d3c1a7831ac1" providerId="LiveId" clId="{9C903123-2F1C-4F2D-95FD-31A8E47602DC}" dt="2021-04-10T04:20:17.896" v="1689" actId="1076"/>
          <ac:picMkLst>
            <pc:docMk/>
            <pc:sldMk cId="89543270" sldId="391"/>
            <ac:picMk id="5" creationId="{A0FFBD28-CC77-4E3D-924C-45A08A078CFA}"/>
          </ac:picMkLst>
        </pc:picChg>
      </pc:sldChg>
      <pc:sldChg chg="delSp del mod">
        <pc:chgData name="Marcos Contreras F" userId="d8f8d3c1a7831ac1" providerId="LiveId" clId="{9C903123-2F1C-4F2D-95FD-31A8E47602DC}" dt="2021-04-10T04:21:00.004" v="1692" actId="47"/>
        <pc:sldMkLst>
          <pc:docMk/>
          <pc:sldMk cId="3326297645" sldId="392"/>
        </pc:sldMkLst>
        <pc:spChg chg="del">
          <ac:chgData name="Marcos Contreras F" userId="d8f8d3c1a7831ac1" providerId="LiveId" clId="{9C903123-2F1C-4F2D-95FD-31A8E47602DC}" dt="2021-04-10T01:51:41.968" v="58" actId="478"/>
          <ac:spMkLst>
            <pc:docMk/>
            <pc:sldMk cId="3326297645" sldId="392"/>
            <ac:spMk id="3" creationId="{CB6BE48E-D5B6-4A2A-82FC-E3215744975F}"/>
          </ac:spMkLst>
        </pc:spChg>
        <pc:spChg chg="del">
          <ac:chgData name="Marcos Contreras F" userId="d8f8d3c1a7831ac1" providerId="LiveId" clId="{9C903123-2F1C-4F2D-95FD-31A8E47602DC}" dt="2021-04-10T01:51:43.732" v="59" actId="478"/>
          <ac:spMkLst>
            <pc:docMk/>
            <pc:sldMk cId="3326297645" sldId="392"/>
            <ac:spMk id="4" creationId="{4AFB2017-BC5C-46CB-8065-C9688D361BC9}"/>
          </ac:spMkLst>
        </pc:spChg>
      </pc:sldChg>
      <pc:sldChg chg="delSp del mod">
        <pc:chgData name="Marcos Contreras F" userId="d8f8d3c1a7831ac1" providerId="LiveId" clId="{9C903123-2F1C-4F2D-95FD-31A8E47602DC}" dt="2021-04-10T04:20:59.417" v="1691" actId="47"/>
        <pc:sldMkLst>
          <pc:docMk/>
          <pc:sldMk cId="1231580138" sldId="393"/>
        </pc:sldMkLst>
        <pc:spChg chg="del">
          <ac:chgData name="Marcos Contreras F" userId="d8f8d3c1a7831ac1" providerId="LiveId" clId="{9C903123-2F1C-4F2D-95FD-31A8E47602DC}" dt="2021-04-10T01:51:37.947" v="56" actId="478"/>
          <ac:spMkLst>
            <pc:docMk/>
            <pc:sldMk cId="1231580138" sldId="393"/>
            <ac:spMk id="3" creationId="{390391E5-C623-4CEF-9A39-0C9D3BA401FC}"/>
          </ac:spMkLst>
        </pc:spChg>
        <pc:spChg chg="del">
          <ac:chgData name="Marcos Contreras F" userId="d8f8d3c1a7831ac1" providerId="LiveId" clId="{9C903123-2F1C-4F2D-95FD-31A8E47602DC}" dt="2021-04-10T01:51:40.512" v="57" actId="478"/>
          <ac:spMkLst>
            <pc:docMk/>
            <pc:sldMk cId="1231580138" sldId="393"/>
            <ac:spMk id="4" creationId="{4552CD2A-AD5E-4EF7-B5DB-7834E92B9010}"/>
          </ac:spMkLst>
        </pc:spChg>
      </pc:sldChg>
      <pc:sldChg chg="delSp del mod">
        <pc:chgData name="Marcos Contreras F" userId="d8f8d3c1a7831ac1" providerId="LiveId" clId="{9C903123-2F1C-4F2D-95FD-31A8E47602DC}" dt="2021-04-10T04:21:06.633" v="1696" actId="47"/>
        <pc:sldMkLst>
          <pc:docMk/>
          <pc:sldMk cId="541145513" sldId="394"/>
        </pc:sldMkLst>
        <pc:spChg chg="del">
          <ac:chgData name="Marcos Contreras F" userId="d8f8d3c1a7831ac1" providerId="LiveId" clId="{9C903123-2F1C-4F2D-95FD-31A8E47602DC}" dt="2021-04-10T01:52:00.007" v="69" actId="478"/>
          <ac:spMkLst>
            <pc:docMk/>
            <pc:sldMk cId="541145513" sldId="394"/>
            <ac:spMk id="3" creationId="{B54D41C1-77E5-43C7-B590-536184E41859}"/>
          </ac:spMkLst>
        </pc:spChg>
        <pc:spChg chg="del">
          <ac:chgData name="Marcos Contreras F" userId="d8f8d3c1a7831ac1" providerId="LiveId" clId="{9C903123-2F1C-4F2D-95FD-31A8E47602DC}" dt="2021-04-10T01:52:02.375" v="70" actId="478"/>
          <ac:spMkLst>
            <pc:docMk/>
            <pc:sldMk cId="541145513" sldId="394"/>
            <ac:spMk id="4" creationId="{C9467D12-A35C-451E-A52E-CD9CE4080B36}"/>
          </ac:spMkLst>
        </pc:spChg>
      </pc:sldChg>
      <pc:sldChg chg="delSp del mod">
        <pc:chgData name="Marcos Contreras F" userId="d8f8d3c1a7831ac1" providerId="LiveId" clId="{9C903123-2F1C-4F2D-95FD-31A8E47602DC}" dt="2021-04-10T04:21:00.468" v="1694" actId="47"/>
        <pc:sldMkLst>
          <pc:docMk/>
          <pc:sldMk cId="3612347290" sldId="395"/>
        </pc:sldMkLst>
        <pc:spChg chg="del">
          <ac:chgData name="Marcos Contreras F" userId="d8f8d3c1a7831ac1" providerId="LiveId" clId="{9C903123-2F1C-4F2D-95FD-31A8E47602DC}" dt="2021-04-10T01:51:48.508" v="62" actId="478"/>
          <ac:spMkLst>
            <pc:docMk/>
            <pc:sldMk cId="3612347290" sldId="395"/>
            <ac:spMk id="3" creationId="{3660A9D1-C7BB-44D6-8BC8-70189E7C84EE}"/>
          </ac:spMkLst>
        </pc:spChg>
        <pc:spChg chg="del">
          <ac:chgData name="Marcos Contreras F" userId="d8f8d3c1a7831ac1" providerId="LiveId" clId="{9C903123-2F1C-4F2D-95FD-31A8E47602DC}" dt="2021-04-10T01:51:50.198" v="63" actId="478"/>
          <ac:spMkLst>
            <pc:docMk/>
            <pc:sldMk cId="3612347290" sldId="395"/>
            <ac:spMk id="4" creationId="{C06DC9C8-9A04-4CFC-A9BF-7C0DAE74A587}"/>
          </ac:spMkLst>
        </pc:spChg>
      </pc:sldChg>
      <pc:sldChg chg="delSp del mod">
        <pc:chgData name="Marcos Contreras F" userId="d8f8d3c1a7831ac1" providerId="LiveId" clId="{9C903123-2F1C-4F2D-95FD-31A8E47602DC}" dt="2021-04-10T04:21:00.237" v="1693" actId="47"/>
        <pc:sldMkLst>
          <pc:docMk/>
          <pc:sldMk cId="18609615" sldId="396"/>
        </pc:sldMkLst>
        <pc:spChg chg="del">
          <ac:chgData name="Marcos Contreras F" userId="d8f8d3c1a7831ac1" providerId="LiveId" clId="{9C903123-2F1C-4F2D-95FD-31A8E47602DC}" dt="2021-04-10T01:51:45.314" v="60" actId="478"/>
          <ac:spMkLst>
            <pc:docMk/>
            <pc:sldMk cId="18609615" sldId="396"/>
            <ac:spMk id="3" creationId="{D3852A5D-3AF6-445E-94BC-53E408825794}"/>
          </ac:spMkLst>
        </pc:spChg>
        <pc:spChg chg="del">
          <ac:chgData name="Marcos Contreras F" userId="d8f8d3c1a7831ac1" providerId="LiveId" clId="{9C903123-2F1C-4F2D-95FD-31A8E47602DC}" dt="2021-04-10T01:51:47.384" v="61" actId="478"/>
          <ac:spMkLst>
            <pc:docMk/>
            <pc:sldMk cId="18609615" sldId="396"/>
            <ac:spMk id="4" creationId="{84CA6DCF-C1E3-41C9-94B4-B5A94993DC18}"/>
          </ac:spMkLst>
        </pc:spChg>
      </pc:sldChg>
      <pc:sldChg chg="delSp del mod">
        <pc:chgData name="Marcos Contreras F" userId="d8f8d3c1a7831ac1" providerId="LiveId" clId="{9C903123-2F1C-4F2D-95FD-31A8E47602DC}" dt="2021-04-10T04:21:00.745" v="1695" actId="47"/>
        <pc:sldMkLst>
          <pc:docMk/>
          <pc:sldMk cId="908818692" sldId="397"/>
        </pc:sldMkLst>
        <pc:spChg chg="del">
          <ac:chgData name="Marcos Contreras F" userId="d8f8d3c1a7831ac1" providerId="LiveId" clId="{9C903123-2F1C-4F2D-95FD-31A8E47602DC}" dt="2021-04-10T01:51:51.618" v="64" actId="478"/>
          <ac:spMkLst>
            <pc:docMk/>
            <pc:sldMk cId="908818692" sldId="397"/>
            <ac:spMk id="3" creationId="{1CDB6A71-FA4C-4E99-A73A-246E4BF2751A}"/>
          </ac:spMkLst>
        </pc:spChg>
        <pc:spChg chg="del">
          <ac:chgData name="Marcos Contreras F" userId="d8f8d3c1a7831ac1" providerId="LiveId" clId="{9C903123-2F1C-4F2D-95FD-31A8E47602DC}" dt="2021-04-10T01:51:53.219" v="65" actId="478"/>
          <ac:spMkLst>
            <pc:docMk/>
            <pc:sldMk cId="908818692" sldId="397"/>
            <ac:spMk id="4" creationId="{C85618ED-4DD6-44A3-8391-EC09D4BBCC65}"/>
          </ac:spMkLst>
        </pc:spChg>
      </pc:sldChg>
      <pc:sldChg chg="delSp del mod">
        <pc:chgData name="Marcos Contreras F" userId="d8f8d3c1a7831ac1" providerId="LiveId" clId="{9C903123-2F1C-4F2D-95FD-31A8E47602DC}" dt="2021-04-10T04:21:06.633" v="1696" actId="47"/>
        <pc:sldMkLst>
          <pc:docMk/>
          <pc:sldMk cId="2481589174" sldId="398"/>
        </pc:sldMkLst>
        <pc:spChg chg="del">
          <ac:chgData name="Marcos Contreras F" userId="d8f8d3c1a7831ac1" providerId="LiveId" clId="{9C903123-2F1C-4F2D-95FD-31A8E47602DC}" dt="2021-04-10T01:51:56.132" v="67" actId="478"/>
          <ac:spMkLst>
            <pc:docMk/>
            <pc:sldMk cId="2481589174" sldId="398"/>
            <ac:spMk id="3" creationId="{4559D4A4-5058-4588-A814-9FE31F5FC484}"/>
          </ac:spMkLst>
        </pc:spChg>
        <pc:spChg chg="del">
          <ac:chgData name="Marcos Contreras F" userId="d8f8d3c1a7831ac1" providerId="LiveId" clId="{9C903123-2F1C-4F2D-95FD-31A8E47602DC}" dt="2021-04-10T01:51:55.005" v="66" actId="478"/>
          <ac:spMkLst>
            <pc:docMk/>
            <pc:sldMk cId="2481589174" sldId="398"/>
            <ac:spMk id="4" creationId="{80C73943-1DA0-48BD-BBF5-979D80B54DC3}"/>
          </ac:spMkLst>
        </pc:spChg>
        <pc:spChg chg="del">
          <ac:chgData name="Marcos Contreras F" userId="d8f8d3c1a7831ac1" providerId="LiveId" clId="{9C903123-2F1C-4F2D-95FD-31A8E47602DC}" dt="2021-04-10T01:51:57.924" v="68" actId="478"/>
          <ac:spMkLst>
            <pc:docMk/>
            <pc:sldMk cId="2481589174" sldId="398"/>
            <ac:spMk id="5" creationId="{A81B4D5B-DE69-45A7-A5F5-7571F15EB597}"/>
          </ac:spMkLst>
        </pc:spChg>
      </pc:sldChg>
      <pc:sldChg chg="delSp del mod">
        <pc:chgData name="Marcos Contreras F" userId="d8f8d3c1a7831ac1" providerId="LiveId" clId="{9C903123-2F1C-4F2D-95FD-31A8E47602DC}" dt="2021-04-10T04:21:06.633" v="1696" actId="47"/>
        <pc:sldMkLst>
          <pc:docMk/>
          <pc:sldMk cId="1424101313" sldId="399"/>
        </pc:sldMkLst>
        <pc:spChg chg="del">
          <ac:chgData name="Marcos Contreras F" userId="d8f8d3c1a7831ac1" providerId="LiveId" clId="{9C903123-2F1C-4F2D-95FD-31A8E47602DC}" dt="2021-04-10T01:52:09.016" v="73" actId="478"/>
          <ac:spMkLst>
            <pc:docMk/>
            <pc:sldMk cId="1424101313" sldId="399"/>
            <ac:spMk id="3" creationId="{8E1F294D-CA41-4C47-BB6F-798CC3A4D21C}"/>
          </ac:spMkLst>
        </pc:spChg>
        <pc:spChg chg="del">
          <ac:chgData name="Marcos Contreras F" userId="d8f8d3c1a7831ac1" providerId="LiveId" clId="{9C903123-2F1C-4F2D-95FD-31A8E47602DC}" dt="2021-04-10T01:52:10.702" v="74" actId="478"/>
          <ac:spMkLst>
            <pc:docMk/>
            <pc:sldMk cId="1424101313" sldId="399"/>
            <ac:spMk id="4" creationId="{4ED4DBD4-F9AD-4D6B-A496-324DC9FBC358}"/>
          </ac:spMkLst>
        </pc:spChg>
      </pc:sldChg>
      <pc:sldChg chg="delSp del mod">
        <pc:chgData name="Marcos Contreras F" userId="d8f8d3c1a7831ac1" providerId="LiveId" clId="{9C903123-2F1C-4F2D-95FD-31A8E47602DC}" dt="2021-04-10T04:21:06.633" v="1696" actId="47"/>
        <pc:sldMkLst>
          <pc:docMk/>
          <pc:sldMk cId="2174758170" sldId="400"/>
        </pc:sldMkLst>
        <pc:spChg chg="del">
          <ac:chgData name="Marcos Contreras F" userId="d8f8d3c1a7831ac1" providerId="LiveId" clId="{9C903123-2F1C-4F2D-95FD-31A8E47602DC}" dt="2021-04-10T01:52:04.171" v="71" actId="478"/>
          <ac:spMkLst>
            <pc:docMk/>
            <pc:sldMk cId="2174758170" sldId="400"/>
            <ac:spMk id="3" creationId="{FC109387-69ED-43F4-8E59-0E8197102557}"/>
          </ac:spMkLst>
        </pc:spChg>
        <pc:spChg chg="del">
          <ac:chgData name="Marcos Contreras F" userId="d8f8d3c1a7831ac1" providerId="LiveId" clId="{9C903123-2F1C-4F2D-95FD-31A8E47602DC}" dt="2021-04-10T01:52:07.592" v="72" actId="478"/>
          <ac:spMkLst>
            <pc:docMk/>
            <pc:sldMk cId="2174758170" sldId="400"/>
            <ac:spMk id="4" creationId="{E15D2B24-56A5-447C-ABFB-75CEBB52230E}"/>
          </ac:spMkLst>
        </pc:spChg>
      </pc:sldChg>
      <pc:sldChg chg="delSp del mod">
        <pc:chgData name="Marcos Contreras F" userId="d8f8d3c1a7831ac1" providerId="LiveId" clId="{9C903123-2F1C-4F2D-95FD-31A8E47602DC}" dt="2021-04-10T04:21:06.633" v="1696" actId="47"/>
        <pc:sldMkLst>
          <pc:docMk/>
          <pc:sldMk cId="2943399749" sldId="402"/>
        </pc:sldMkLst>
        <pc:spChg chg="del">
          <ac:chgData name="Marcos Contreras F" userId="d8f8d3c1a7831ac1" providerId="LiveId" clId="{9C903123-2F1C-4F2D-95FD-31A8E47602DC}" dt="2021-04-10T01:52:19.516" v="78" actId="478"/>
          <ac:spMkLst>
            <pc:docMk/>
            <pc:sldMk cId="2943399749" sldId="402"/>
            <ac:spMk id="3" creationId="{D42CEB93-698F-47A3-B317-FD7A97A59215}"/>
          </ac:spMkLst>
        </pc:spChg>
      </pc:sldChg>
      <pc:sldChg chg="delSp del mod">
        <pc:chgData name="Marcos Contreras F" userId="d8f8d3c1a7831ac1" providerId="LiveId" clId="{9C903123-2F1C-4F2D-95FD-31A8E47602DC}" dt="2021-04-10T04:21:06.633" v="1696" actId="47"/>
        <pc:sldMkLst>
          <pc:docMk/>
          <pc:sldMk cId="1817571780" sldId="403"/>
        </pc:sldMkLst>
        <pc:spChg chg="del">
          <ac:chgData name="Marcos Contreras F" userId="d8f8d3c1a7831ac1" providerId="LiveId" clId="{9C903123-2F1C-4F2D-95FD-31A8E47602DC}" dt="2021-04-10T01:52:18.030" v="77" actId="478"/>
          <ac:spMkLst>
            <pc:docMk/>
            <pc:sldMk cId="1817571780" sldId="403"/>
            <ac:spMk id="3" creationId="{ADA21C7A-6566-4543-BDB6-3177A075FE78}"/>
          </ac:spMkLst>
        </pc:spChg>
      </pc:sldChg>
      <pc:sldChg chg="delSp del mod">
        <pc:chgData name="Marcos Contreras F" userId="d8f8d3c1a7831ac1" providerId="LiveId" clId="{9C903123-2F1C-4F2D-95FD-31A8E47602DC}" dt="2021-04-10T04:21:06.633" v="1696" actId="47"/>
        <pc:sldMkLst>
          <pc:docMk/>
          <pc:sldMk cId="2840466163" sldId="404"/>
        </pc:sldMkLst>
        <pc:spChg chg="del">
          <ac:chgData name="Marcos Contreras F" userId="d8f8d3c1a7831ac1" providerId="LiveId" clId="{9C903123-2F1C-4F2D-95FD-31A8E47602DC}" dt="2021-04-10T01:52:12.621" v="75" actId="478"/>
          <ac:spMkLst>
            <pc:docMk/>
            <pc:sldMk cId="2840466163" sldId="404"/>
            <ac:spMk id="3" creationId="{7A69C16C-A669-499C-A5BC-6961F9AB5E1A}"/>
          </ac:spMkLst>
        </pc:spChg>
        <pc:spChg chg="del">
          <ac:chgData name="Marcos Contreras F" userId="d8f8d3c1a7831ac1" providerId="LiveId" clId="{9C903123-2F1C-4F2D-95FD-31A8E47602DC}" dt="2021-04-10T01:52:14.370" v="76" actId="478"/>
          <ac:spMkLst>
            <pc:docMk/>
            <pc:sldMk cId="2840466163" sldId="404"/>
            <ac:spMk id="4" creationId="{8E0CF025-3BA5-4F7D-9FF3-AC202399AC2A}"/>
          </ac:spMkLst>
        </pc:spChg>
      </pc:sldChg>
      <pc:sldChg chg="delSp modSp add mod">
        <pc:chgData name="Marcos Contreras F" userId="d8f8d3c1a7831ac1" providerId="LiveId" clId="{9C903123-2F1C-4F2D-95FD-31A8E47602DC}" dt="2021-04-10T03:09:48.622" v="1369" actId="207"/>
        <pc:sldMkLst>
          <pc:docMk/>
          <pc:sldMk cId="132285898" sldId="405"/>
        </pc:sldMkLst>
        <pc:spChg chg="mod">
          <ac:chgData name="Marcos Contreras F" userId="d8f8d3c1a7831ac1" providerId="LiveId" clId="{9C903123-2F1C-4F2D-95FD-31A8E47602DC}" dt="2021-04-10T03:09:48.622" v="1369" actId="207"/>
          <ac:spMkLst>
            <pc:docMk/>
            <pc:sldMk cId="132285898" sldId="405"/>
            <ac:spMk id="6" creationId="{F885A04F-A105-42A5-90E3-0FE1001EDF52}"/>
          </ac:spMkLst>
        </pc:spChg>
        <pc:spChg chg="mod">
          <ac:chgData name="Marcos Contreras F" userId="d8f8d3c1a7831ac1" providerId="LiveId" clId="{9C903123-2F1C-4F2D-95FD-31A8E47602DC}" dt="2021-04-10T02:39:22.274" v="1351" actId="20577"/>
          <ac:spMkLst>
            <pc:docMk/>
            <pc:sldMk cId="132285898" sldId="405"/>
            <ac:spMk id="7" creationId="{DE5DDEB3-B7F2-4F9C-B730-02E08E3C621B}"/>
          </ac:spMkLst>
        </pc:spChg>
        <pc:picChg chg="del">
          <ac:chgData name="Marcos Contreras F" userId="d8f8d3c1a7831ac1" providerId="LiveId" clId="{9C903123-2F1C-4F2D-95FD-31A8E47602DC}" dt="2021-04-10T02:36:52.703" v="1183" actId="478"/>
          <ac:picMkLst>
            <pc:docMk/>
            <pc:sldMk cId="132285898" sldId="405"/>
            <ac:picMk id="9" creationId="{93DFE567-4AB7-4C73-B0C5-6E6926EEB2B4}"/>
          </ac:picMkLst>
        </pc:picChg>
      </pc:sldChg>
      <pc:sldChg chg="addSp delSp modSp add mod ord">
        <pc:chgData name="Marcos Contreras F" userId="d8f8d3c1a7831ac1" providerId="LiveId" clId="{9C903123-2F1C-4F2D-95FD-31A8E47602DC}" dt="2021-04-10T03:26:33.724" v="1459"/>
        <pc:sldMkLst>
          <pc:docMk/>
          <pc:sldMk cId="1170412930" sldId="406"/>
        </pc:sldMkLst>
        <pc:spChg chg="del">
          <ac:chgData name="Marcos Contreras F" userId="d8f8d3c1a7831ac1" providerId="LiveId" clId="{9C903123-2F1C-4F2D-95FD-31A8E47602DC}" dt="2021-04-10T02:39:55.445" v="1354" actId="478"/>
          <ac:spMkLst>
            <pc:docMk/>
            <pc:sldMk cId="1170412930" sldId="406"/>
            <ac:spMk id="6" creationId="{F885A04F-A105-42A5-90E3-0FE1001EDF52}"/>
          </ac:spMkLst>
        </pc:spChg>
        <pc:spChg chg="del">
          <ac:chgData name="Marcos Contreras F" userId="d8f8d3c1a7831ac1" providerId="LiveId" clId="{9C903123-2F1C-4F2D-95FD-31A8E47602DC}" dt="2021-04-10T02:39:51.355" v="1353" actId="478"/>
          <ac:spMkLst>
            <pc:docMk/>
            <pc:sldMk cId="1170412930" sldId="406"/>
            <ac:spMk id="7" creationId="{DE5DDEB3-B7F2-4F9C-B730-02E08E3C621B}"/>
          </ac:spMkLst>
        </pc:spChg>
        <pc:picChg chg="add mod">
          <ac:chgData name="Marcos Contreras F" userId="d8f8d3c1a7831ac1" providerId="LiveId" clId="{9C903123-2F1C-4F2D-95FD-31A8E47602DC}" dt="2021-04-10T03:01:08.355" v="1357" actId="14100"/>
          <ac:picMkLst>
            <pc:docMk/>
            <pc:sldMk cId="1170412930" sldId="406"/>
            <ac:picMk id="3" creationId="{690200CC-934E-45B4-A094-3B89D4920219}"/>
          </ac:picMkLst>
        </pc:picChg>
      </pc:sldChg>
      <pc:sldChg chg="addSp delSp modSp add mod ord">
        <pc:chgData name="Marcos Contreras F" userId="d8f8d3c1a7831ac1" providerId="LiveId" clId="{9C903123-2F1C-4F2D-95FD-31A8E47602DC}" dt="2021-04-10T04:22:58.615" v="1705" actId="1076"/>
        <pc:sldMkLst>
          <pc:docMk/>
          <pc:sldMk cId="419462752" sldId="407"/>
        </pc:sldMkLst>
        <pc:picChg chg="del">
          <ac:chgData name="Marcos Contreras F" userId="d8f8d3c1a7831ac1" providerId="LiveId" clId="{9C903123-2F1C-4F2D-95FD-31A8E47602DC}" dt="2021-04-10T03:54:19.124" v="1575" actId="478"/>
          <ac:picMkLst>
            <pc:docMk/>
            <pc:sldMk cId="419462752" sldId="407"/>
            <ac:picMk id="3" creationId="{85FF945D-9693-4A54-8E77-2CC814B9C6C7}"/>
          </ac:picMkLst>
        </pc:picChg>
        <pc:picChg chg="add mod">
          <ac:chgData name="Marcos Contreras F" userId="d8f8d3c1a7831ac1" providerId="LiveId" clId="{9C903123-2F1C-4F2D-95FD-31A8E47602DC}" dt="2021-04-10T04:22:58.615" v="1705" actId="1076"/>
          <ac:picMkLst>
            <pc:docMk/>
            <pc:sldMk cId="419462752" sldId="407"/>
            <ac:picMk id="4" creationId="{FD25A15A-780A-4158-AE2D-2F0C8B289784}"/>
          </ac:picMkLst>
        </pc:picChg>
      </pc:sldChg>
      <pc:sldChg chg="addSp delSp modSp add mod">
        <pc:chgData name="Marcos Contreras F" userId="d8f8d3c1a7831ac1" providerId="LiveId" clId="{9C903123-2F1C-4F2D-95FD-31A8E47602DC}" dt="2021-04-10T15:41:01.645" v="1718" actId="1076"/>
        <pc:sldMkLst>
          <pc:docMk/>
          <pc:sldMk cId="1009781940" sldId="408"/>
        </pc:sldMkLst>
        <pc:picChg chg="add mod">
          <ac:chgData name="Marcos Contreras F" userId="d8f8d3c1a7831ac1" providerId="LiveId" clId="{9C903123-2F1C-4F2D-95FD-31A8E47602DC}" dt="2021-04-10T15:41:01.645" v="1718" actId="1076"/>
          <ac:picMkLst>
            <pc:docMk/>
            <pc:sldMk cId="1009781940" sldId="408"/>
            <ac:picMk id="3" creationId="{977B02BF-E542-4B8F-994A-A6D1CEEC94A5}"/>
          </ac:picMkLst>
        </pc:picChg>
        <pc:picChg chg="del">
          <ac:chgData name="Marcos Contreras F" userId="d8f8d3c1a7831ac1" providerId="LiveId" clId="{9C903123-2F1C-4F2D-95FD-31A8E47602DC}" dt="2021-04-10T15:40:23.413" v="1715" actId="478"/>
          <ac:picMkLst>
            <pc:docMk/>
            <pc:sldMk cId="1009781940" sldId="408"/>
            <ac:picMk id="5" creationId="{A0FFBD28-CC77-4E3D-924C-45A08A078CFA}"/>
          </ac:picMkLst>
        </pc:picChg>
      </pc:sldChg>
      <pc:sldChg chg="addSp delSp modSp add mod ord">
        <pc:chgData name="Marcos Contreras F" userId="d8f8d3c1a7831ac1" providerId="LiveId" clId="{9C903123-2F1C-4F2D-95FD-31A8E47602DC}" dt="2021-04-10T15:45:45.692" v="1726" actId="1076"/>
        <pc:sldMkLst>
          <pc:docMk/>
          <pc:sldMk cId="363061273" sldId="409"/>
        </pc:sldMkLst>
        <pc:picChg chg="add mod modCrop">
          <ac:chgData name="Marcos Contreras F" userId="d8f8d3c1a7831ac1" providerId="LiveId" clId="{9C903123-2F1C-4F2D-95FD-31A8E47602DC}" dt="2021-04-10T15:45:45.692" v="1726" actId="1076"/>
          <ac:picMkLst>
            <pc:docMk/>
            <pc:sldMk cId="363061273" sldId="409"/>
            <ac:picMk id="3" creationId="{FB294218-30A8-41D6-BB7C-6DEECD50B239}"/>
          </ac:picMkLst>
        </pc:picChg>
        <pc:picChg chg="del">
          <ac:chgData name="Marcos Contreras F" userId="d8f8d3c1a7831ac1" providerId="LiveId" clId="{9C903123-2F1C-4F2D-95FD-31A8E47602DC}" dt="2021-04-10T15:40:15.475" v="1710" actId="478"/>
          <ac:picMkLst>
            <pc:docMk/>
            <pc:sldMk cId="363061273" sldId="409"/>
            <ac:picMk id="5" creationId="{9A11FDD9-A1D9-4F0E-9DC3-212D46BCE685}"/>
          </ac:picMkLst>
        </pc:picChg>
      </pc:sldChg>
      <pc:sldChg chg="addSp delSp modSp add mod replId">
        <pc:chgData name="Marcos Contreras F" userId="d8f8d3c1a7831ac1" providerId="LiveId" clId="{9C903123-2F1C-4F2D-95FD-31A8E47602DC}" dt="2021-04-10T15:47:16.321" v="1730" actId="1076"/>
        <pc:sldMkLst>
          <pc:docMk/>
          <pc:sldMk cId="2315410389" sldId="410"/>
        </pc:sldMkLst>
        <pc:picChg chg="add mod">
          <ac:chgData name="Marcos Contreras F" userId="d8f8d3c1a7831ac1" providerId="LiveId" clId="{9C903123-2F1C-4F2D-95FD-31A8E47602DC}" dt="2021-04-10T15:47:16.321" v="1730" actId="1076"/>
          <ac:picMkLst>
            <pc:docMk/>
            <pc:sldMk cId="2315410389" sldId="410"/>
            <ac:picMk id="3" creationId="{A19C97C9-8DF3-4181-B5BF-3187B8175E04}"/>
          </ac:picMkLst>
        </pc:picChg>
        <pc:picChg chg="del">
          <ac:chgData name="Marcos Contreras F" userId="d8f8d3c1a7831ac1" providerId="LiveId" clId="{9C903123-2F1C-4F2D-95FD-31A8E47602DC}" dt="2021-04-10T15:40:21.615" v="1714" actId="478"/>
          <ac:picMkLst>
            <pc:docMk/>
            <pc:sldMk cId="2315410389" sldId="410"/>
            <ac:picMk id="5" creationId="{A0FFBD28-CC77-4E3D-924C-45A08A078CFA}"/>
          </ac:picMkLst>
        </pc:picChg>
      </pc:sldChg>
      <pc:sldChg chg="addSp delSp modSp add del mod replId">
        <pc:chgData name="Marcos Contreras F" userId="d8f8d3c1a7831ac1" providerId="LiveId" clId="{9C903123-2F1C-4F2D-95FD-31A8E47602DC}" dt="2021-04-10T15:47:51.363" v="1734" actId="1076"/>
        <pc:sldMkLst>
          <pc:docMk/>
          <pc:sldMk cId="2397501818" sldId="411"/>
        </pc:sldMkLst>
        <pc:picChg chg="add mod">
          <ac:chgData name="Marcos Contreras F" userId="d8f8d3c1a7831ac1" providerId="LiveId" clId="{9C903123-2F1C-4F2D-95FD-31A8E47602DC}" dt="2021-04-10T15:47:51.363" v="1734" actId="1076"/>
          <ac:picMkLst>
            <pc:docMk/>
            <pc:sldMk cId="2397501818" sldId="411"/>
            <ac:picMk id="3" creationId="{C3958C32-6C8C-4DD8-8BA1-E01FF5306819}"/>
          </ac:picMkLst>
        </pc:picChg>
        <pc:picChg chg="del">
          <ac:chgData name="Marcos Contreras F" userId="d8f8d3c1a7831ac1" providerId="LiveId" clId="{9C903123-2F1C-4F2D-95FD-31A8E47602DC}" dt="2021-04-10T15:40:19.981" v="1713" actId="478"/>
          <ac:picMkLst>
            <pc:docMk/>
            <pc:sldMk cId="2397501818" sldId="411"/>
            <ac:picMk id="5" creationId="{A0FFBD28-CC77-4E3D-924C-45A08A078CFA}"/>
          </ac:picMkLst>
        </pc:picChg>
      </pc:sldChg>
      <pc:sldChg chg="addSp modSp add mod">
        <pc:chgData name="Marcos Contreras F" userId="d8f8d3c1a7831ac1" providerId="LiveId" clId="{9C903123-2F1C-4F2D-95FD-31A8E47602DC}" dt="2021-04-10T15:48:21.573" v="1738" actId="1076"/>
        <pc:sldMkLst>
          <pc:docMk/>
          <pc:sldMk cId="1711621063" sldId="412"/>
        </pc:sldMkLst>
        <pc:picChg chg="add mod">
          <ac:chgData name="Marcos Contreras F" userId="d8f8d3c1a7831ac1" providerId="LiveId" clId="{9C903123-2F1C-4F2D-95FD-31A8E47602DC}" dt="2021-04-10T15:48:21.573" v="1738" actId="1076"/>
          <ac:picMkLst>
            <pc:docMk/>
            <pc:sldMk cId="1711621063" sldId="412"/>
            <ac:picMk id="3" creationId="{A5A4E600-EC7B-4F3E-85D2-9CC011C2E792}"/>
          </ac:picMkLst>
        </pc:picChg>
      </pc:sldChg>
      <pc:sldChg chg="addSp modSp add mod replId">
        <pc:chgData name="Marcos Contreras F" userId="d8f8d3c1a7831ac1" providerId="LiveId" clId="{9C903123-2F1C-4F2D-95FD-31A8E47602DC}" dt="2021-04-10T15:48:51.901" v="1742" actId="1076"/>
        <pc:sldMkLst>
          <pc:docMk/>
          <pc:sldMk cId="4066967955" sldId="413"/>
        </pc:sldMkLst>
        <pc:picChg chg="add mod">
          <ac:chgData name="Marcos Contreras F" userId="d8f8d3c1a7831ac1" providerId="LiveId" clId="{9C903123-2F1C-4F2D-95FD-31A8E47602DC}" dt="2021-04-10T15:48:51.901" v="1742" actId="1076"/>
          <ac:picMkLst>
            <pc:docMk/>
            <pc:sldMk cId="4066967955" sldId="413"/>
            <ac:picMk id="3" creationId="{9EAB9139-C489-430A-8217-03B0B0A64B4E}"/>
          </ac:picMkLst>
        </pc:picChg>
      </pc:sldChg>
      <pc:sldChg chg="addSp modSp add mod replId">
        <pc:chgData name="Marcos Contreras F" userId="d8f8d3c1a7831ac1" providerId="LiveId" clId="{9C903123-2F1C-4F2D-95FD-31A8E47602DC}" dt="2021-04-10T15:49:18.032" v="1746" actId="1076"/>
        <pc:sldMkLst>
          <pc:docMk/>
          <pc:sldMk cId="2259107746" sldId="414"/>
        </pc:sldMkLst>
        <pc:picChg chg="add mod">
          <ac:chgData name="Marcos Contreras F" userId="d8f8d3c1a7831ac1" providerId="LiveId" clId="{9C903123-2F1C-4F2D-95FD-31A8E47602DC}" dt="2021-04-10T15:49:18.032" v="1746" actId="1076"/>
          <ac:picMkLst>
            <pc:docMk/>
            <pc:sldMk cId="2259107746" sldId="414"/>
            <ac:picMk id="3" creationId="{7F1FED55-4133-4CA9-BC8B-AC3D2190945F}"/>
          </ac:picMkLst>
        </pc:picChg>
      </pc:sldChg>
      <pc:sldChg chg="addSp modSp add mod replId">
        <pc:chgData name="Marcos Contreras F" userId="d8f8d3c1a7831ac1" providerId="LiveId" clId="{9C903123-2F1C-4F2D-95FD-31A8E47602DC}" dt="2021-04-10T15:50:46.854" v="1750" actId="1076"/>
        <pc:sldMkLst>
          <pc:docMk/>
          <pc:sldMk cId="1229073449" sldId="415"/>
        </pc:sldMkLst>
        <pc:picChg chg="add mod">
          <ac:chgData name="Marcos Contreras F" userId="d8f8d3c1a7831ac1" providerId="LiveId" clId="{9C903123-2F1C-4F2D-95FD-31A8E47602DC}" dt="2021-04-10T15:50:46.854" v="1750" actId="1076"/>
          <ac:picMkLst>
            <pc:docMk/>
            <pc:sldMk cId="1229073449" sldId="415"/>
            <ac:picMk id="3" creationId="{D97814B6-8FEF-49B4-BFF6-B7FCE076EB58}"/>
          </ac:picMkLst>
        </pc:picChg>
      </pc:sldChg>
      <pc:sldChg chg="addSp delSp modSp add mod">
        <pc:chgData name="Marcos Contreras F" userId="d8f8d3c1a7831ac1" providerId="LiveId" clId="{9C903123-2F1C-4F2D-95FD-31A8E47602DC}" dt="2021-04-10T15:51:34.943" v="1756" actId="1076"/>
        <pc:sldMkLst>
          <pc:docMk/>
          <pc:sldMk cId="847307834" sldId="416"/>
        </pc:sldMkLst>
        <pc:picChg chg="del">
          <ac:chgData name="Marcos Contreras F" userId="d8f8d3c1a7831ac1" providerId="LiveId" clId="{9C903123-2F1C-4F2D-95FD-31A8E47602DC}" dt="2021-04-10T15:51:05.901" v="1752" actId="478"/>
          <ac:picMkLst>
            <pc:docMk/>
            <pc:sldMk cId="847307834" sldId="416"/>
            <ac:picMk id="3" creationId="{D97814B6-8FEF-49B4-BFF6-B7FCE076EB58}"/>
          </ac:picMkLst>
        </pc:picChg>
        <pc:picChg chg="add mod">
          <ac:chgData name="Marcos Contreras F" userId="d8f8d3c1a7831ac1" providerId="LiveId" clId="{9C903123-2F1C-4F2D-95FD-31A8E47602DC}" dt="2021-04-10T15:51:34.943" v="1756" actId="1076"/>
          <ac:picMkLst>
            <pc:docMk/>
            <pc:sldMk cId="847307834" sldId="416"/>
            <ac:picMk id="4" creationId="{FA0DAC4E-7841-485E-A300-A31D0C073E05}"/>
          </ac:picMkLst>
        </pc:picChg>
      </pc:sldChg>
    </pc:docChg>
  </pc:docChgLst>
  <pc:docChgLst>
    <pc:chgData name="Marcos Contreras F" userId="d8f8d3c1a7831ac1" providerId="LiveId" clId="{3DB94E26-11DE-4998-B883-A18C976467AE}"/>
    <pc:docChg chg="undo custSel addSld delSld modSld">
      <pc:chgData name="Marcos Contreras F" userId="d8f8d3c1a7831ac1" providerId="LiveId" clId="{3DB94E26-11DE-4998-B883-A18C976467AE}" dt="2021-03-22T01:26:25.013" v="2286" actId="20577"/>
      <pc:docMkLst>
        <pc:docMk/>
      </pc:docMkLst>
      <pc:sldChg chg="addSp modSp mod">
        <pc:chgData name="Marcos Contreras F" userId="d8f8d3c1a7831ac1" providerId="LiveId" clId="{3DB94E26-11DE-4998-B883-A18C976467AE}" dt="2021-03-21T18:28:19.743" v="99" actId="1076"/>
        <pc:sldMkLst>
          <pc:docMk/>
          <pc:sldMk cId="655980967" sldId="256"/>
        </pc:sldMkLst>
        <pc:spChg chg="mod">
          <ac:chgData name="Marcos Contreras F" userId="d8f8d3c1a7831ac1" providerId="LiveId" clId="{3DB94E26-11DE-4998-B883-A18C976467AE}" dt="2021-03-21T18:27:31.447" v="64" actId="1076"/>
          <ac:spMkLst>
            <pc:docMk/>
            <pc:sldMk cId="655980967" sldId="256"/>
            <ac:spMk id="3" creationId="{D03BCB0C-B047-4566-AF5A-CF57EA251FCD}"/>
          </ac:spMkLst>
        </pc:spChg>
        <pc:spChg chg="add mod">
          <ac:chgData name="Marcos Contreras F" userId="d8f8d3c1a7831ac1" providerId="LiveId" clId="{3DB94E26-11DE-4998-B883-A18C976467AE}" dt="2021-03-21T18:28:19.743" v="99" actId="1076"/>
          <ac:spMkLst>
            <pc:docMk/>
            <pc:sldMk cId="655980967" sldId="256"/>
            <ac:spMk id="5" creationId="{9232D828-5055-46D7-8D92-712E2EF507F2}"/>
          </ac:spMkLst>
        </pc:spChg>
        <pc:spChg chg="mod">
          <ac:chgData name="Marcos Contreras F" userId="d8f8d3c1a7831ac1" providerId="LiveId" clId="{3DB94E26-11DE-4998-B883-A18C976467AE}" dt="2021-03-21T18:28:13.269" v="98" actId="1076"/>
          <ac:spMkLst>
            <pc:docMk/>
            <pc:sldMk cId="655980967" sldId="256"/>
            <ac:spMk id="7" creationId="{B00BC0CF-B17D-4A50-ABE9-4484FAE4760D}"/>
          </ac:spMkLst>
        </pc:spChg>
      </pc:sldChg>
      <pc:sldChg chg="del">
        <pc:chgData name="Marcos Contreras F" userId="d8f8d3c1a7831ac1" providerId="LiveId" clId="{3DB94E26-11DE-4998-B883-A18C976467AE}" dt="2021-03-21T18:28:30.273" v="101" actId="47"/>
        <pc:sldMkLst>
          <pc:docMk/>
          <pc:sldMk cId="1680044895" sldId="272"/>
        </pc:sldMkLst>
      </pc:sldChg>
      <pc:sldChg chg="modSp mod">
        <pc:chgData name="Marcos Contreras F" userId="d8f8d3c1a7831ac1" providerId="LiveId" clId="{3DB94E26-11DE-4998-B883-A18C976467AE}" dt="2021-03-22T01:21:50.297" v="2144" actId="1076"/>
        <pc:sldMkLst>
          <pc:docMk/>
          <pc:sldMk cId="862418353" sldId="282"/>
        </pc:sldMkLst>
        <pc:spChg chg="mod">
          <ac:chgData name="Marcos Contreras F" userId="d8f8d3c1a7831ac1" providerId="LiveId" clId="{3DB94E26-11DE-4998-B883-A18C976467AE}" dt="2021-03-22T01:21:50.297" v="2144" actId="1076"/>
          <ac:spMkLst>
            <pc:docMk/>
            <pc:sldMk cId="862418353" sldId="282"/>
            <ac:spMk id="3" creationId="{DEFAD5D3-E212-4D0D-AE5E-3FC44CCC9B76}"/>
          </ac:spMkLst>
        </pc:spChg>
        <pc:spChg chg="mod">
          <ac:chgData name="Marcos Contreras F" userId="d8f8d3c1a7831ac1" providerId="LiveId" clId="{3DB94E26-11DE-4998-B883-A18C976467AE}" dt="2021-03-22T01:18:23.666" v="2139" actId="1076"/>
          <ac:spMkLst>
            <pc:docMk/>
            <pc:sldMk cId="862418353" sldId="282"/>
            <ac:spMk id="4" creationId="{4EE5CA45-A868-443F-84E6-998D8BFA7F23}"/>
          </ac:spMkLst>
        </pc:spChg>
      </pc:sldChg>
      <pc:sldChg chg="modSp mod">
        <pc:chgData name="Marcos Contreras F" userId="d8f8d3c1a7831ac1" providerId="LiveId" clId="{3DB94E26-11DE-4998-B883-A18C976467AE}" dt="2021-03-22T01:26:25.013" v="2286" actId="20577"/>
        <pc:sldMkLst>
          <pc:docMk/>
          <pc:sldMk cId="1327425392" sldId="289"/>
        </pc:sldMkLst>
        <pc:spChg chg="mod">
          <ac:chgData name="Marcos Contreras F" userId="d8f8d3c1a7831ac1" providerId="LiveId" clId="{3DB94E26-11DE-4998-B883-A18C976467AE}" dt="2021-03-22T01:26:25.013" v="2286" actId="20577"/>
          <ac:spMkLst>
            <pc:docMk/>
            <pc:sldMk cId="1327425392" sldId="289"/>
            <ac:spMk id="4" creationId="{4EE5CA45-A868-443F-84E6-998D8BFA7F23}"/>
          </ac:spMkLst>
        </pc:spChg>
      </pc:sldChg>
      <pc:sldChg chg="del">
        <pc:chgData name="Marcos Contreras F" userId="d8f8d3c1a7831ac1" providerId="LiveId" clId="{3DB94E26-11DE-4998-B883-A18C976467AE}" dt="2021-03-21T18:28:30.117" v="100" actId="47"/>
        <pc:sldMkLst>
          <pc:docMk/>
          <pc:sldMk cId="1674461886" sldId="292"/>
        </pc:sldMkLst>
      </pc:sldChg>
      <pc:sldChg chg="del">
        <pc:chgData name="Marcos Contreras F" userId="d8f8d3c1a7831ac1" providerId="LiveId" clId="{3DB94E26-11DE-4998-B883-A18C976467AE}" dt="2021-03-21T18:28:30.429" v="102" actId="47"/>
        <pc:sldMkLst>
          <pc:docMk/>
          <pc:sldMk cId="427961410" sldId="293"/>
        </pc:sldMkLst>
      </pc:sldChg>
      <pc:sldChg chg="del">
        <pc:chgData name="Marcos Contreras F" userId="d8f8d3c1a7831ac1" providerId="LiveId" clId="{3DB94E26-11DE-4998-B883-A18C976467AE}" dt="2021-03-21T18:28:30.649" v="103" actId="47"/>
        <pc:sldMkLst>
          <pc:docMk/>
          <pc:sldMk cId="3381556304" sldId="294"/>
        </pc:sldMkLst>
      </pc:sldChg>
      <pc:sldChg chg="del">
        <pc:chgData name="Marcos Contreras F" userId="d8f8d3c1a7831ac1" providerId="LiveId" clId="{3DB94E26-11DE-4998-B883-A18C976467AE}" dt="2021-03-21T18:28:30.789" v="104" actId="47"/>
        <pc:sldMkLst>
          <pc:docMk/>
          <pc:sldMk cId="1918197822" sldId="295"/>
        </pc:sldMkLst>
      </pc:sldChg>
      <pc:sldChg chg="del">
        <pc:chgData name="Marcos Contreras F" userId="d8f8d3c1a7831ac1" providerId="LiveId" clId="{3DB94E26-11DE-4998-B883-A18C976467AE}" dt="2021-03-21T18:28:31.008" v="105" actId="47"/>
        <pc:sldMkLst>
          <pc:docMk/>
          <pc:sldMk cId="2313898542" sldId="297"/>
        </pc:sldMkLst>
      </pc:sldChg>
      <pc:sldChg chg="del">
        <pc:chgData name="Marcos Contreras F" userId="d8f8d3c1a7831ac1" providerId="LiveId" clId="{3DB94E26-11DE-4998-B883-A18C976467AE}" dt="2021-03-21T18:28:31.383" v="107" actId="47"/>
        <pc:sldMkLst>
          <pc:docMk/>
          <pc:sldMk cId="2056891" sldId="298"/>
        </pc:sldMkLst>
      </pc:sldChg>
      <pc:sldChg chg="del">
        <pc:chgData name="Marcos Contreras F" userId="d8f8d3c1a7831ac1" providerId="LiveId" clId="{3DB94E26-11DE-4998-B883-A18C976467AE}" dt="2021-03-21T18:28:31.149" v="106" actId="47"/>
        <pc:sldMkLst>
          <pc:docMk/>
          <pc:sldMk cId="452040762" sldId="299"/>
        </pc:sldMkLst>
      </pc:sldChg>
      <pc:sldChg chg="del">
        <pc:chgData name="Marcos Contreras F" userId="d8f8d3c1a7831ac1" providerId="LiveId" clId="{3DB94E26-11DE-4998-B883-A18C976467AE}" dt="2021-03-21T18:28:31.570" v="108" actId="47"/>
        <pc:sldMkLst>
          <pc:docMk/>
          <pc:sldMk cId="1805365064" sldId="300"/>
        </pc:sldMkLst>
      </pc:sldChg>
      <pc:sldChg chg="del">
        <pc:chgData name="Marcos Contreras F" userId="d8f8d3c1a7831ac1" providerId="LiveId" clId="{3DB94E26-11DE-4998-B883-A18C976467AE}" dt="2021-03-21T18:28:31.711" v="109" actId="47"/>
        <pc:sldMkLst>
          <pc:docMk/>
          <pc:sldMk cId="4108362295" sldId="301"/>
        </pc:sldMkLst>
      </pc:sldChg>
      <pc:sldChg chg="del">
        <pc:chgData name="Marcos Contreras F" userId="d8f8d3c1a7831ac1" providerId="LiveId" clId="{3DB94E26-11DE-4998-B883-A18C976467AE}" dt="2021-03-21T18:28:31.914" v="110" actId="47"/>
        <pc:sldMkLst>
          <pc:docMk/>
          <pc:sldMk cId="1241726297" sldId="302"/>
        </pc:sldMkLst>
      </pc:sldChg>
      <pc:sldChg chg="del">
        <pc:chgData name="Marcos Contreras F" userId="d8f8d3c1a7831ac1" providerId="LiveId" clId="{3DB94E26-11DE-4998-B883-A18C976467AE}" dt="2021-03-21T18:28:32.148" v="111" actId="47"/>
        <pc:sldMkLst>
          <pc:docMk/>
          <pc:sldMk cId="1547696329" sldId="303"/>
        </pc:sldMkLst>
      </pc:sldChg>
      <pc:sldChg chg="del">
        <pc:chgData name="Marcos Contreras F" userId="d8f8d3c1a7831ac1" providerId="LiveId" clId="{3DB94E26-11DE-4998-B883-A18C976467AE}" dt="2021-03-21T18:28:32.289" v="112" actId="47"/>
        <pc:sldMkLst>
          <pc:docMk/>
          <pc:sldMk cId="945183743" sldId="304"/>
        </pc:sldMkLst>
      </pc:sldChg>
      <pc:sldChg chg="del">
        <pc:chgData name="Marcos Contreras F" userId="d8f8d3c1a7831ac1" providerId="LiveId" clId="{3DB94E26-11DE-4998-B883-A18C976467AE}" dt="2021-03-21T18:28:32.773" v="113" actId="47"/>
        <pc:sldMkLst>
          <pc:docMk/>
          <pc:sldMk cId="4236688518" sldId="305"/>
        </pc:sldMkLst>
      </pc:sldChg>
      <pc:sldChg chg="del">
        <pc:chgData name="Marcos Contreras F" userId="d8f8d3c1a7831ac1" providerId="LiveId" clId="{3DB94E26-11DE-4998-B883-A18C976467AE}" dt="2021-03-21T18:28:32.946" v="114" actId="47"/>
        <pc:sldMkLst>
          <pc:docMk/>
          <pc:sldMk cId="3001615187" sldId="306"/>
        </pc:sldMkLst>
      </pc:sldChg>
      <pc:sldChg chg="del">
        <pc:chgData name="Marcos Contreras F" userId="d8f8d3c1a7831ac1" providerId="LiveId" clId="{3DB94E26-11DE-4998-B883-A18C976467AE}" dt="2021-03-21T18:28:33.149" v="115" actId="47"/>
        <pc:sldMkLst>
          <pc:docMk/>
          <pc:sldMk cId="1515274546" sldId="307"/>
        </pc:sldMkLst>
      </pc:sldChg>
      <pc:sldChg chg="del">
        <pc:chgData name="Marcos Contreras F" userId="d8f8d3c1a7831ac1" providerId="LiveId" clId="{3DB94E26-11DE-4998-B883-A18C976467AE}" dt="2021-03-21T18:28:33.383" v="116" actId="47"/>
        <pc:sldMkLst>
          <pc:docMk/>
          <pc:sldMk cId="1014678073" sldId="308"/>
        </pc:sldMkLst>
      </pc:sldChg>
      <pc:sldChg chg="del">
        <pc:chgData name="Marcos Contreras F" userId="d8f8d3c1a7831ac1" providerId="LiveId" clId="{3DB94E26-11DE-4998-B883-A18C976467AE}" dt="2021-03-21T18:28:33.602" v="117" actId="47"/>
        <pc:sldMkLst>
          <pc:docMk/>
          <pc:sldMk cId="511851747" sldId="309"/>
        </pc:sldMkLst>
      </pc:sldChg>
      <pc:sldChg chg="del">
        <pc:chgData name="Marcos Contreras F" userId="d8f8d3c1a7831ac1" providerId="LiveId" clId="{3DB94E26-11DE-4998-B883-A18C976467AE}" dt="2021-03-21T18:28:33.821" v="118" actId="47"/>
        <pc:sldMkLst>
          <pc:docMk/>
          <pc:sldMk cId="824156539" sldId="310"/>
        </pc:sldMkLst>
      </pc:sldChg>
      <pc:sldChg chg="del">
        <pc:chgData name="Marcos Contreras F" userId="d8f8d3c1a7831ac1" providerId="LiveId" clId="{3DB94E26-11DE-4998-B883-A18C976467AE}" dt="2021-03-21T18:28:34.039" v="119" actId="47"/>
        <pc:sldMkLst>
          <pc:docMk/>
          <pc:sldMk cId="3742475825" sldId="311"/>
        </pc:sldMkLst>
      </pc:sldChg>
      <pc:sldChg chg="del">
        <pc:chgData name="Marcos Contreras F" userId="d8f8d3c1a7831ac1" providerId="LiveId" clId="{3DB94E26-11DE-4998-B883-A18C976467AE}" dt="2021-03-21T18:28:34.289" v="120" actId="47"/>
        <pc:sldMkLst>
          <pc:docMk/>
          <pc:sldMk cId="3376288165" sldId="312"/>
        </pc:sldMkLst>
      </pc:sldChg>
      <pc:sldChg chg="del">
        <pc:chgData name="Marcos Contreras F" userId="d8f8d3c1a7831ac1" providerId="LiveId" clId="{3DB94E26-11DE-4998-B883-A18C976467AE}" dt="2021-03-21T18:28:34.821" v="121" actId="47"/>
        <pc:sldMkLst>
          <pc:docMk/>
          <pc:sldMk cId="2788365915" sldId="313"/>
        </pc:sldMkLst>
      </pc:sldChg>
      <pc:sldChg chg="del">
        <pc:chgData name="Marcos Contreras F" userId="d8f8d3c1a7831ac1" providerId="LiveId" clId="{3DB94E26-11DE-4998-B883-A18C976467AE}" dt="2021-03-21T18:28:35.070" v="122" actId="47"/>
        <pc:sldMkLst>
          <pc:docMk/>
          <pc:sldMk cId="332605034" sldId="314"/>
        </pc:sldMkLst>
      </pc:sldChg>
      <pc:sldChg chg="del">
        <pc:chgData name="Marcos Contreras F" userId="d8f8d3c1a7831ac1" providerId="LiveId" clId="{3DB94E26-11DE-4998-B883-A18C976467AE}" dt="2021-03-21T18:28:35.258" v="123" actId="47"/>
        <pc:sldMkLst>
          <pc:docMk/>
          <pc:sldMk cId="1331162527" sldId="315"/>
        </pc:sldMkLst>
      </pc:sldChg>
      <pc:sldChg chg="del">
        <pc:chgData name="Marcos Contreras F" userId="d8f8d3c1a7831ac1" providerId="LiveId" clId="{3DB94E26-11DE-4998-B883-A18C976467AE}" dt="2021-03-21T18:28:35.511" v="124" actId="47"/>
        <pc:sldMkLst>
          <pc:docMk/>
          <pc:sldMk cId="1960274974" sldId="316"/>
        </pc:sldMkLst>
      </pc:sldChg>
      <pc:sldChg chg="del">
        <pc:chgData name="Marcos Contreras F" userId="d8f8d3c1a7831ac1" providerId="LiveId" clId="{3DB94E26-11DE-4998-B883-A18C976467AE}" dt="2021-03-21T18:28:35.870" v="125" actId="47"/>
        <pc:sldMkLst>
          <pc:docMk/>
          <pc:sldMk cId="2621809898" sldId="317"/>
        </pc:sldMkLst>
      </pc:sldChg>
      <pc:sldChg chg="del">
        <pc:chgData name="Marcos Contreras F" userId="d8f8d3c1a7831ac1" providerId="LiveId" clId="{3DB94E26-11DE-4998-B883-A18C976467AE}" dt="2021-03-21T18:28:36.512" v="126" actId="47"/>
        <pc:sldMkLst>
          <pc:docMk/>
          <pc:sldMk cId="754751661" sldId="318"/>
        </pc:sldMkLst>
      </pc:sldChg>
      <pc:sldChg chg="del">
        <pc:chgData name="Marcos Contreras F" userId="d8f8d3c1a7831ac1" providerId="LiveId" clId="{3DB94E26-11DE-4998-B883-A18C976467AE}" dt="2021-03-21T18:28:36.762" v="127" actId="47"/>
        <pc:sldMkLst>
          <pc:docMk/>
          <pc:sldMk cId="860390680" sldId="319"/>
        </pc:sldMkLst>
      </pc:sldChg>
      <pc:sldChg chg="del">
        <pc:chgData name="Marcos Contreras F" userId="d8f8d3c1a7831ac1" providerId="LiveId" clId="{3DB94E26-11DE-4998-B883-A18C976467AE}" dt="2021-03-21T18:28:37.310" v="128" actId="47"/>
        <pc:sldMkLst>
          <pc:docMk/>
          <pc:sldMk cId="1530239944" sldId="320"/>
        </pc:sldMkLst>
      </pc:sldChg>
      <pc:sldChg chg="del">
        <pc:chgData name="Marcos Contreras F" userId="d8f8d3c1a7831ac1" providerId="LiveId" clId="{3DB94E26-11DE-4998-B883-A18C976467AE}" dt="2021-03-22T00:59:17.555" v="1637" actId="2696"/>
        <pc:sldMkLst>
          <pc:docMk/>
          <pc:sldMk cId="490636005" sldId="321"/>
        </pc:sldMkLst>
      </pc:sldChg>
      <pc:sldChg chg="del">
        <pc:chgData name="Marcos Contreras F" userId="d8f8d3c1a7831ac1" providerId="LiveId" clId="{3DB94E26-11DE-4998-B883-A18C976467AE}" dt="2021-03-22T00:58:45.979" v="1636" actId="2696"/>
        <pc:sldMkLst>
          <pc:docMk/>
          <pc:sldMk cId="2769255113" sldId="322"/>
        </pc:sldMkLst>
      </pc:sldChg>
      <pc:sldChg chg="addSp delSp modSp new mod">
        <pc:chgData name="Marcos Contreras F" userId="d8f8d3c1a7831ac1" providerId="LiveId" clId="{3DB94E26-11DE-4998-B883-A18C976467AE}" dt="2021-03-21T18:34:30.755" v="184" actId="20577"/>
        <pc:sldMkLst>
          <pc:docMk/>
          <pc:sldMk cId="868393070" sldId="323"/>
        </pc:sldMkLst>
        <pc:spChg chg="del">
          <ac:chgData name="Marcos Contreras F" userId="d8f8d3c1a7831ac1" providerId="LiveId" clId="{3DB94E26-11DE-4998-B883-A18C976467AE}" dt="2021-03-21T18:28:44.040" v="130" actId="478"/>
          <ac:spMkLst>
            <pc:docMk/>
            <pc:sldMk cId="868393070" sldId="323"/>
            <ac:spMk id="2" creationId="{BF05AB79-CF50-41A8-B368-7DFB9291B588}"/>
          </ac:spMkLst>
        </pc:spChg>
        <pc:spChg chg="mod">
          <ac:chgData name="Marcos Contreras F" userId="d8f8d3c1a7831ac1" providerId="LiveId" clId="{3DB94E26-11DE-4998-B883-A18C976467AE}" dt="2021-03-21T18:30:57.793" v="166" actId="313"/>
          <ac:spMkLst>
            <pc:docMk/>
            <pc:sldMk cId="868393070" sldId="323"/>
            <ac:spMk id="3" creationId="{4D4834AF-7750-4EAB-B5B7-CDDFB9AB54E2}"/>
          </ac:spMkLst>
        </pc:spChg>
        <pc:spChg chg="add mod">
          <ac:chgData name="Marcos Contreras F" userId="d8f8d3c1a7831ac1" providerId="LiveId" clId="{3DB94E26-11DE-4998-B883-A18C976467AE}" dt="2021-03-21T18:34:30.755" v="184" actId="20577"/>
          <ac:spMkLst>
            <pc:docMk/>
            <pc:sldMk cId="868393070" sldId="323"/>
            <ac:spMk id="4" creationId="{27C4301A-F553-48A0-8122-7F8DEA217B06}"/>
          </ac:spMkLst>
        </pc:spChg>
      </pc:sldChg>
      <pc:sldChg chg="modSp add del mod">
        <pc:chgData name="Marcos Contreras F" userId="d8f8d3c1a7831ac1" providerId="LiveId" clId="{3DB94E26-11DE-4998-B883-A18C976467AE}" dt="2021-03-21T18:37:37.045" v="242" actId="47"/>
        <pc:sldMkLst>
          <pc:docMk/>
          <pc:sldMk cId="240378966" sldId="324"/>
        </pc:sldMkLst>
        <pc:spChg chg="mod">
          <ac:chgData name="Marcos Contreras F" userId="d8f8d3c1a7831ac1" providerId="LiveId" clId="{3DB94E26-11DE-4998-B883-A18C976467AE}" dt="2021-03-21T18:34:39.014" v="190" actId="5793"/>
          <ac:spMkLst>
            <pc:docMk/>
            <pc:sldMk cId="240378966" sldId="324"/>
            <ac:spMk id="3" creationId="{4D4834AF-7750-4EAB-B5B7-CDDFB9AB54E2}"/>
          </ac:spMkLst>
        </pc:spChg>
        <pc:spChg chg="mod">
          <ac:chgData name="Marcos Contreras F" userId="d8f8d3c1a7831ac1" providerId="LiveId" clId="{3DB94E26-11DE-4998-B883-A18C976467AE}" dt="2021-03-21T18:36:17.505" v="222" actId="1076"/>
          <ac:spMkLst>
            <pc:docMk/>
            <pc:sldMk cId="240378966" sldId="324"/>
            <ac:spMk id="4" creationId="{27C4301A-F553-48A0-8122-7F8DEA217B06}"/>
          </ac:spMkLst>
        </pc:spChg>
      </pc:sldChg>
      <pc:sldChg chg="modSp add mod">
        <pc:chgData name="Marcos Contreras F" userId="d8f8d3c1a7831ac1" providerId="LiveId" clId="{3DB94E26-11DE-4998-B883-A18C976467AE}" dt="2021-03-21T18:37:28.965" v="241" actId="1076"/>
        <pc:sldMkLst>
          <pc:docMk/>
          <pc:sldMk cId="2125509499" sldId="325"/>
        </pc:sldMkLst>
        <pc:spChg chg="mod">
          <ac:chgData name="Marcos Contreras F" userId="d8f8d3c1a7831ac1" providerId="LiveId" clId="{3DB94E26-11DE-4998-B883-A18C976467AE}" dt="2021-03-21T18:37:28.965" v="241" actId="1076"/>
          <ac:spMkLst>
            <pc:docMk/>
            <pc:sldMk cId="2125509499" sldId="325"/>
            <ac:spMk id="4" creationId="{27C4301A-F553-48A0-8122-7F8DEA217B06}"/>
          </ac:spMkLst>
        </pc:spChg>
      </pc:sldChg>
      <pc:sldChg chg="addSp delSp modSp new mod">
        <pc:chgData name="Marcos Contreras F" userId="d8f8d3c1a7831ac1" providerId="LiveId" clId="{3DB94E26-11DE-4998-B883-A18C976467AE}" dt="2021-03-21T18:40:34.344" v="284" actId="20577"/>
        <pc:sldMkLst>
          <pc:docMk/>
          <pc:sldMk cId="3930309265" sldId="326"/>
        </pc:sldMkLst>
        <pc:spChg chg="del">
          <ac:chgData name="Marcos Contreras F" userId="d8f8d3c1a7831ac1" providerId="LiveId" clId="{3DB94E26-11DE-4998-B883-A18C976467AE}" dt="2021-03-21T18:39:20.928" v="260" actId="478"/>
          <ac:spMkLst>
            <pc:docMk/>
            <pc:sldMk cId="3930309265" sldId="326"/>
            <ac:spMk id="2" creationId="{F1A0EFA9-D092-4D01-ACA0-07BFB78981D9}"/>
          </ac:spMkLst>
        </pc:spChg>
        <pc:spChg chg="mod">
          <ac:chgData name="Marcos Contreras F" userId="d8f8d3c1a7831ac1" providerId="LiveId" clId="{3DB94E26-11DE-4998-B883-A18C976467AE}" dt="2021-03-21T18:39:18.170" v="259" actId="20577"/>
          <ac:spMkLst>
            <pc:docMk/>
            <pc:sldMk cId="3930309265" sldId="326"/>
            <ac:spMk id="3" creationId="{E90AD7A3-68A0-45C3-9BC5-2FE9B41A04A9}"/>
          </ac:spMkLst>
        </pc:spChg>
        <pc:spChg chg="add mod">
          <ac:chgData name="Marcos Contreras F" userId="d8f8d3c1a7831ac1" providerId="LiveId" clId="{3DB94E26-11DE-4998-B883-A18C976467AE}" dt="2021-03-21T18:40:34.344" v="284" actId="20577"/>
          <ac:spMkLst>
            <pc:docMk/>
            <pc:sldMk cId="3930309265" sldId="326"/>
            <ac:spMk id="4" creationId="{6CAAE0A3-FAF2-4194-A421-DEB0E7B7E20E}"/>
          </ac:spMkLst>
        </pc:spChg>
      </pc:sldChg>
      <pc:sldChg chg="addSp delSp modSp new mod">
        <pc:chgData name="Marcos Contreras F" userId="d8f8d3c1a7831ac1" providerId="LiveId" clId="{3DB94E26-11DE-4998-B883-A18C976467AE}" dt="2021-03-21T18:41:53.666" v="334" actId="20577"/>
        <pc:sldMkLst>
          <pc:docMk/>
          <pc:sldMk cId="1328365566" sldId="327"/>
        </pc:sldMkLst>
        <pc:spChg chg="del">
          <ac:chgData name="Marcos Contreras F" userId="d8f8d3c1a7831ac1" providerId="LiveId" clId="{3DB94E26-11DE-4998-B883-A18C976467AE}" dt="2021-03-21T18:40:58.605" v="301" actId="478"/>
          <ac:spMkLst>
            <pc:docMk/>
            <pc:sldMk cId="1328365566" sldId="327"/>
            <ac:spMk id="2" creationId="{90939030-0170-49F4-8311-92D15D97E5DE}"/>
          </ac:spMkLst>
        </pc:spChg>
        <pc:spChg chg="mod">
          <ac:chgData name="Marcos Contreras F" userId="d8f8d3c1a7831ac1" providerId="LiveId" clId="{3DB94E26-11DE-4998-B883-A18C976467AE}" dt="2021-03-21T18:40:55.397" v="300" actId="20577"/>
          <ac:spMkLst>
            <pc:docMk/>
            <pc:sldMk cId="1328365566" sldId="327"/>
            <ac:spMk id="3" creationId="{4697C89B-1B8C-4FD1-8C51-4C2166C0817B}"/>
          </ac:spMkLst>
        </pc:spChg>
        <pc:spChg chg="add mod">
          <ac:chgData name="Marcos Contreras F" userId="d8f8d3c1a7831ac1" providerId="LiveId" clId="{3DB94E26-11DE-4998-B883-A18C976467AE}" dt="2021-03-21T18:41:53.666" v="334" actId="20577"/>
          <ac:spMkLst>
            <pc:docMk/>
            <pc:sldMk cId="1328365566" sldId="327"/>
            <ac:spMk id="4" creationId="{CD5722ED-FD20-4E5B-A4A2-606F8FB4BD4D}"/>
          </ac:spMkLst>
        </pc:spChg>
      </pc:sldChg>
      <pc:sldChg chg="addSp delSp modSp new mod">
        <pc:chgData name="Marcos Contreras F" userId="d8f8d3c1a7831ac1" providerId="LiveId" clId="{3DB94E26-11DE-4998-B883-A18C976467AE}" dt="2021-03-21T20:36:11.686" v="1269" actId="404"/>
        <pc:sldMkLst>
          <pc:docMk/>
          <pc:sldMk cId="3035163366" sldId="328"/>
        </pc:sldMkLst>
        <pc:spChg chg="del">
          <ac:chgData name="Marcos Contreras F" userId="d8f8d3c1a7831ac1" providerId="LiveId" clId="{3DB94E26-11DE-4998-B883-A18C976467AE}" dt="2021-03-21T18:42:25.635" v="346" actId="478"/>
          <ac:spMkLst>
            <pc:docMk/>
            <pc:sldMk cId="3035163366" sldId="328"/>
            <ac:spMk id="2" creationId="{566F5A8B-3F13-44E9-BEE3-7286B745329E}"/>
          </ac:spMkLst>
        </pc:spChg>
        <pc:spChg chg="mod">
          <ac:chgData name="Marcos Contreras F" userId="d8f8d3c1a7831ac1" providerId="LiveId" clId="{3DB94E26-11DE-4998-B883-A18C976467AE}" dt="2021-03-21T20:36:11.686" v="1269" actId="404"/>
          <ac:spMkLst>
            <pc:docMk/>
            <pc:sldMk cId="3035163366" sldId="328"/>
            <ac:spMk id="3" creationId="{53C0AE17-DEA3-428D-95A9-C2084623EDE7}"/>
          </ac:spMkLst>
        </pc:spChg>
        <pc:spChg chg="add mod">
          <ac:chgData name="Marcos Contreras F" userId="d8f8d3c1a7831ac1" providerId="LiveId" clId="{3DB94E26-11DE-4998-B883-A18C976467AE}" dt="2021-03-21T18:42:50.929" v="354" actId="1035"/>
          <ac:spMkLst>
            <pc:docMk/>
            <pc:sldMk cId="3035163366" sldId="328"/>
            <ac:spMk id="4" creationId="{FAA5D677-4587-4620-90FA-AD2D8A95BB82}"/>
          </ac:spMkLst>
        </pc:spChg>
        <pc:spChg chg="add mod">
          <ac:chgData name="Marcos Contreras F" userId="d8f8d3c1a7831ac1" providerId="LiveId" clId="{3DB94E26-11DE-4998-B883-A18C976467AE}" dt="2021-03-21T18:43:55.082" v="358" actId="14100"/>
          <ac:spMkLst>
            <pc:docMk/>
            <pc:sldMk cId="3035163366" sldId="328"/>
            <ac:spMk id="5" creationId="{C3939538-85EE-46E9-ACA8-913B46097D18}"/>
          </ac:spMkLst>
        </pc:spChg>
        <pc:spChg chg="add mod">
          <ac:chgData name="Marcos Contreras F" userId="d8f8d3c1a7831ac1" providerId="LiveId" clId="{3DB94E26-11DE-4998-B883-A18C976467AE}" dt="2021-03-21T20:36:08.838" v="1267" actId="404"/>
          <ac:spMkLst>
            <pc:docMk/>
            <pc:sldMk cId="3035163366" sldId="328"/>
            <ac:spMk id="6" creationId="{E855FD5F-75C2-4891-B0F8-BCB4851CCCC3}"/>
          </ac:spMkLst>
        </pc:spChg>
      </pc:sldChg>
      <pc:sldChg chg="addSp delSp modSp new mod">
        <pc:chgData name="Marcos Contreras F" userId="d8f8d3c1a7831ac1" providerId="LiveId" clId="{3DB94E26-11DE-4998-B883-A18C976467AE}" dt="2021-03-21T18:46:04.885" v="405" actId="313"/>
        <pc:sldMkLst>
          <pc:docMk/>
          <pc:sldMk cId="1617547938" sldId="329"/>
        </pc:sldMkLst>
        <pc:spChg chg="del">
          <ac:chgData name="Marcos Contreras F" userId="d8f8d3c1a7831ac1" providerId="LiveId" clId="{3DB94E26-11DE-4998-B883-A18C976467AE}" dt="2021-03-21T18:44:33.537" v="373" actId="478"/>
          <ac:spMkLst>
            <pc:docMk/>
            <pc:sldMk cId="1617547938" sldId="329"/>
            <ac:spMk id="2" creationId="{2BD09E46-03A2-420F-BF3A-A47C1DF4E1A0}"/>
          </ac:spMkLst>
        </pc:spChg>
        <pc:spChg chg="mod">
          <ac:chgData name="Marcos Contreras F" userId="d8f8d3c1a7831ac1" providerId="LiveId" clId="{3DB94E26-11DE-4998-B883-A18C976467AE}" dt="2021-03-21T18:46:04.885" v="405" actId="313"/>
          <ac:spMkLst>
            <pc:docMk/>
            <pc:sldMk cId="1617547938" sldId="329"/>
            <ac:spMk id="3" creationId="{C08D9C3F-533E-453E-BD8C-3E1C8E2F2C31}"/>
          </ac:spMkLst>
        </pc:spChg>
        <pc:spChg chg="add mod">
          <ac:chgData name="Marcos Contreras F" userId="d8f8d3c1a7831ac1" providerId="LiveId" clId="{3DB94E26-11DE-4998-B883-A18C976467AE}" dt="2021-03-21T18:45:37.046" v="404" actId="12"/>
          <ac:spMkLst>
            <pc:docMk/>
            <pc:sldMk cId="1617547938" sldId="329"/>
            <ac:spMk id="4" creationId="{0634AF92-0197-4928-AEEB-A80AA16AC63B}"/>
          </ac:spMkLst>
        </pc:spChg>
      </pc:sldChg>
      <pc:sldChg chg="addSp delSp modSp new mod">
        <pc:chgData name="Marcos Contreras F" userId="d8f8d3c1a7831ac1" providerId="LiveId" clId="{3DB94E26-11DE-4998-B883-A18C976467AE}" dt="2021-03-21T18:49:29.576" v="437" actId="6549"/>
        <pc:sldMkLst>
          <pc:docMk/>
          <pc:sldMk cId="929100761" sldId="330"/>
        </pc:sldMkLst>
        <pc:spChg chg="del">
          <ac:chgData name="Marcos Contreras F" userId="d8f8d3c1a7831ac1" providerId="LiveId" clId="{3DB94E26-11DE-4998-B883-A18C976467AE}" dt="2021-03-21T18:47:19.966" v="428" actId="478"/>
          <ac:spMkLst>
            <pc:docMk/>
            <pc:sldMk cId="929100761" sldId="330"/>
            <ac:spMk id="2" creationId="{A70B5C47-0134-42CD-886E-F3CFCB9CF228}"/>
          </ac:spMkLst>
        </pc:spChg>
        <pc:spChg chg="mod">
          <ac:chgData name="Marcos Contreras F" userId="d8f8d3c1a7831ac1" providerId="LiveId" clId="{3DB94E26-11DE-4998-B883-A18C976467AE}" dt="2021-03-21T18:47:16.761" v="427" actId="20577"/>
          <ac:spMkLst>
            <pc:docMk/>
            <pc:sldMk cId="929100761" sldId="330"/>
            <ac:spMk id="3" creationId="{6B9B794E-854D-49C3-88CA-597EFE135D3B}"/>
          </ac:spMkLst>
        </pc:spChg>
        <pc:spChg chg="add mod">
          <ac:chgData name="Marcos Contreras F" userId="d8f8d3c1a7831ac1" providerId="LiveId" clId="{3DB94E26-11DE-4998-B883-A18C976467AE}" dt="2021-03-21T18:49:29.576" v="437" actId="6549"/>
          <ac:spMkLst>
            <pc:docMk/>
            <pc:sldMk cId="929100761" sldId="330"/>
            <ac:spMk id="4" creationId="{97C21336-909E-4AAE-B798-31510DF40D28}"/>
          </ac:spMkLst>
        </pc:spChg>
      </pc:sldChg>
      <pc:sldChg chg="addSp delSp modSp new mod">
        <pc:chgData name="Marcos Contreras F" userId="d8f8d3c1a7831ac1" providerId="LiveId" clId="{3DB94E26-11DE-4998-B883-A18C976467AE}" dt="2021-03-21T18:51:18.435" v="457" actId="20577"/>
        <pc:sldMkLst>
          <pc:docMk/>
          <pc:sldMk cId="1762927615" sldId="331"/>
        </pc:sldMkLst>
        <pc:spChg chg="del">
          <ac:chgData name="Marcos Contreras F" userId="d8f8d3c1a7831ac1" providerId="LiveId" clId="{3DB94E26-11DE-4998-B883-A18C976467AE}" dt="2021-03-21T18:50:12.677" v="450" actId="478"/>
          <ac:spMkLst>
            <pc:docMk/>
            <pc:sldMk cId="1762927615" sldId="331"/>
            <ac:spMk id="2" creationId="{88949B57-1F9E-4A76-AA18-8364AB04889C}"/>
          </ac:spMkLst>
        </pc:spChg>
        <pc:spChg chg="mod">
          <ac:chgData name="Marcos Contreras F" userId="d8f8d3c1a7831ac1" providerId="LiveId" clId="{3DB94E26-11DE-4998-B883-A18C976467AE}" dt="2021-03-21T18:50:08.640" v="449" actId="20577"/>
          <ac:spMkLst>
            <pc:docMk/>
            <pc:sldMk cId="1762927615" sldId="331"/>
            <ac:spMk id="3" creationId="{4062E3A4-1A35-410B-9686-28CEF47B93B2}"/>
          </ac:spMkLst>
        </pc:spChg>
        <pc:spChg chg="add mod">
          <ac:chgData name="Marcos Contreras F" userId="d8f8d3c1a7831ac1" providerId="LiveId" clId="{3DB94E26-11DE-4998-B883-A18C976467AE}" dt="2021-03-21T18:51:18.435" v="457" actId="20577"/>
          <ac:spMkLst>
            <pc:docMk/>
            <pc:sldMk cId="1762927615" sldId="331"/>
            <ac:spMk id="4" creationId="{11C21771-D41E-40DC-B2E2-F40F4BA76E07}"/>
          </ac:spMkLst>
        </pc:spChg>
      </pc:sldChg>
      <pc:sldChg chg="addSp delSp modSp new mod">
        <pc:chgData name="Marcos Contreras F" userId="d8f8d3c1a7831ac1" providerId="LiveId" clId="{3DB94E26-11DE-4998-B883-A18C976467AE}" dt="2021-03-21T18:56:42.779" v="517" actId="20577"/>
        <pc:sldMkLst>
          <pc:docMk/>
          <pc:sldMk cId="3744206426" sldId="332"/>
        </pc:sldMkLst>
        <pc:spChg chg="del">
          <ac:chgData name="Marcos Contreras F" userId="d8f8d3c1a7831ac1" providerId="LiveId" clId="{3DB94E26-11DE-4998-B883-A18C976467AE}" dt="2021-03-21T18:54:18.272" v="473" actId="478"/>
          <ac:spMkLst>
            <pc:docMk/>
            <pc:sldMk cId="3744206426" sldId="332"/>
            <ac:spMk id="2" creationId="{B8A1C90A-1FDA-49DC-92E8-2A0FBE288D56}"/>
          </ac:spMkLst>
        </pc:spChg>
        <pc:spChg chg="mod">
          <ac:chgData name="Marcos Contreras F" userId="d8f8d3c1a7831ac1" providerId="LiveId" clId="{3DB94E26-11DE-4998-B883-A18C976467AE}" dt="2021-03-21T18:54:32.975" v="477" actId="313"/>
          <ac:spMkLst>
            <pc:docMk/>
            <pc:sldMk cId="3744206426" sldId="332"/>
            <ac:spMk id="3" creationId="{7C7D53AA-F4D9-4FD8-95C3-920A73D05125}"/>
          </ac:spMkLst>
        </pc:spChg>
        <pc:spChg chg="add mod">
          <ac:chgData name="Marcos Contreras F" userId="d8f8d3c1a7831ac1" providerId="LiveId" clId="{3DB94E26-11DE-4998-B883-A18C976467AE}" dt="2021-03-21T18:56:42.779" v="517" actId="20577"/>
          <ac:spMkLst>
            <pc:docMk/>
            <pc:sldMk cId="3744206426" sldId="332"/>
            <ac:spMk id="4" creationId="{F761D26A-311D-434F-B8D6-47500D285C87}"/>
          </ac:spMkLst>
        </pc:spChg>
      </pc:sldChg>
      <pc:sldChg chg="modSp add mod">
        <pc:chgData name="Marcos Contreras F" userId="d8f8d3c1a7831ac1" providerId="LiveId" clId="{3DB94E26-11DE-4998-B883-A18C976467AE}" dt="2021-03-21T18:57:27.701" v="521" actId="20577"/>
        <pc:sldMkLst>
          <pc:docMk/>
          <pc:sldMk cId="976650147" sldId="333"/>
        </pc:sldMkLst>
        <pc:spChg chg="mod">
          <ac:chgData name="Marcos Contreras F" userId="d8f8d3c1a7831ac1" providerId="LiveId" clId="{3DB94E26-11DE-4998-B883-A18C976467AE}" dt="2021-03-21T18:57:27.701" v="521" actId="20577"/>
          <ac:spMkLst>
            <pc:docMk/>
            <pc:sldMk cId="976650147" sldId="333"/>
            <ac:spMk id="4" creationId="{F761D26A-311D-434F-B8D6-47500D285C87}"/>
          </ac:spMkLst>
        </pc:spChg>
      </pc:sldChg>
      <pc:sldChg chg="addSp delSp modSp new mod">
        <pc:chgData name="Marcos Contreras F" userId="d8f8d3c1a7831ac1" providerId="LiveId" clId="{3DB94E26-11DE-4998-B883-A18C976467AE}" dt="2021-03-21T19:42:36.028" v="537" actId="20577"/>
        <pc:sldMkLst>
          <pc:docMk/>
          <pc:sldMk cId="3123217365" sldId="334"/>
        </pc:sldMkLst>
        <pc:spChg chg="del">
          <ac:chgData name="Marcos Contreras F" userId="d8f8d3c1a7831ac1" providerId="LiveId" clId="{3DB94E26-11DE-4998-B883-A18C976467AE}" dt="2021-03-21T19:40:46.512" v="527" actId="478"/>
          <ac:spMkLst>
            <pc:docMk/>
            <pc:sldMk cId="3123217365" sldId="334"/>
            <ac:spMk id="2" creationId="{E6286AB3-8101-4F25-8211-5A596B63B22F}"/>
          </ac:spMkLst>
        </pc:spChg>
        <pc:spChg chg="mod">
          <ac:chgData name="Marcos Contreras F" userId="d8f8d3c1a7831ac1" providerId="LiveId" clId="{3DB94E26-11DE-4998-B883-A18C976467AE}" dt="2021-03-21T19:40:42.309" v="526" actId="404"/>
          <ac:spMkLst>
            <pc:docMk/>
            <pc:sldMk cId="3123217365" sldId="334"/>
            <ac:spMk id="3" creationId="{6A5D29E0-B5BA-4655-9276-9BA4F8391C1F}"/>
          </ac:spMkLst>
        </pc:spChg>
        <pc:spChg chg="add mod">
          <ac:chgData name="Marcos Contreras F" userId="d8f8d3c1a7831ac1" providerId="LiveId" clId="{3DB94E26-11DE-4998-B883-A18C976467AE}" dt="2021-03-21T19:42:36.028" v="537" actId="20577"/>
          <ac:spMkLst>
            <pc:docMk/>
            <pc:sldMk cId="3123217365" sldId="334"/>
            <ac:spMk id="4" creationId="{283948D1-13CB-4BDB-8089-13727524C377}"/>
          </ac:spMkLst>
        </pc:spChg>
      </pc:sldChg>
      <pc:sldChg chg="modSp add mod">
        <pc:chgData name="Marcos Contreras F" userId="d8f8d3c1a7831ac1" providerId="LiveId" clId="{3DB94E26-11DE-4998-B883-A18C976467AE}" dt="2021-03-21T19:43:56.907" v="572" actId="12"/>
        <pc:sldMkLst>
          <pc:docMk/>
          <pc:sldMk cId="2480885848" sldId="335"/>
        </pc:sldMkLst>
        <pc:spChg chg="mod">
          <ac:chgData name="Marcos Contreras F" userId="d8f8d3c1a7831ac1" providerId="LiveId" clId="{3DB94E26-11DE-4998-B883-A18C976467AE}" dt="2021-03-21T19:43:56.907" v="572" actId="12"/>
          <ac:spMkLst>
            <pc:docMk/>
            <pc:sldMk cId="2480885848" sldId="335"/>
            <ac:spMk id="4" creationId="{283948D1-13CB-4BDB-8089-13727524C377}"/>
          </ac:spMkLst>
        </pc:spChg>
      </pc:sldChg>
      <pc:sldChg chg="addSp delSp modSp new mod">
        <pc:chgData name="Marcos Contreras F" userId="d8f8d3c1a7831ac1" providerId="LiveId" clId="{3DB94E26-11DE-4998-B883-A18C976467AE}" dt="2021-03-21T20:36:31.781" v="1270" actId="1076"/>
        <pc:sldMkLst>
          <pc:docMk/>
          <pc:sldMk cId="682129101" sldId="336"/>
        </pc:sldMkLst>
        <pc:spChg chg="del">
          <ac:chgData name="Marcos Contreras F" userId="d8f8d3c1a7831ac1" providerId="LiveId" clId="{3DB94E26-11DE-4998-B883-A18C976467AE}" dt="2021-03-21T19:46:23.451" v="576" actId="478"/>
          <ac:spMkLst>
            <pc:docMk/>
            <pc:sldMk cId="682129101" sldId="336"/>
            <ac:spMk id="2" creationId="{94CF1811-C31A-43A8-AE80-C3112B870EEF}"/>
          </ac:spMkLst>
        </pc:spChg>
        <pc:spChg chg="mod">
          <ac:chgData name="Marcos Contreras F" userId="d8f8d3c1a7831ac1" providerId="LiveId" clId="{3DB94E26-11DE-4998-B883-A18C976467AE}" dt="2021-03-21T20:36:31.781" v="1270" actId="1076"/>
          <ac:spMkLst>
            <pc:docMk/>
            <pc:sldMk cId="682129101" sldId="336"/>
            <ac:spMk id="3" creationId="{2864C41F-7CE3-42A2-99CC-F4BD60E06F12}"/>
          </ac:spMkLst>
        </pc:spChg>
        <pc:spChg chg="add mod">
          <ac:chgData name="Marcos Contreras F" userId="d8f8d3c1a7831ac1" providerId="LiveId" clId="{3DB94E26-11DE-4998-B883-A18C976467AE}" dt="2021-03-21T19:47:41.376" v="587" actId="20577"/>
          <ac:spMkLst>
            <pc:docMk/>
            <pc:sldMk cId="682129101" sldId="336"/>
            <ac:spMk id="4" creationId="{1D1732E2-E697-4095-A39C-89958BC7C04F}"/>
          </ac:spMkLst>
        </pc:spChg>
      </pc:sldChg>
      <pc:sldChg chg="addSp delSp modSp new mod">
        <pc:chgData name="Marcos Contreras F" userId="d8f8d3c1a7831ac1" providerId="LiveId" clId="{3DB94E26-11DE-4998-B883-A18C976467AE}" dt="2021-03-21T19:51:39.500" v="708" actId="20577"/>
        <pc:sldMkLst>
          <pc:docMk/>
          <pc:sldMk cId="1948379918" sldId="337"/>
        </pc:sldMkLst>
        <pc:spChg chg="del">
          <ac:chgData name="Marcos Contreras F" userId="d8f8d3c1a7831ac1" providerId="LiveId" clId="{3DB94E26-11DE-4998-B883-A18C976467AE}" dt="2021-03-21T19:49:07.978" v="601" actId="478"/>
          <ac:spMkLst>
            <pc:docMk/>
            <pc:sldMk cId="1948379918" sldId="337"/>
            <ac:spMk id="2" creationId="{B1044D47-6120-4114-9450-52F3F037AC56}"/>
          </ac:spMkLst>
        </pc:spChg>
        <pc:spChg chg="mod">
          <ac:chgData name="Marcos Contreras F" userId="d8f8d3c1a7831ac1" providerId="LiveId" clId="{3DB94E26-11DE-4998-B883-A18C976467AE}" dt="2021-03-21T19:49:05.098" v="600" actId="20577"/>
          <ac:spMkLst>
            <pc:docMk/>
            <pc:sldMk cId="1948379918" sldId="337"/>
            <ac:spMk id="3" creationId="{92B9DAA0-A5EC-46D5-A07F-B53FF7CEA46A}"/>
          </ac:spMkLst>
        </pc:spChg>
        <pc:spChg chg="add mod">
          <ac:chgData name="Marcos Contreras F" userId="d8f8d3c1a7831ac1" providerId="LiveId" clId="{3DB94E26-11DE-4998-B883-A18C976467AE}" dt="2021-03-21T19:51:39.500" v="708" actId="20577"/>
          <ac:spMkLst>
            <pc:docMk/>
            <pc:sldMk cId="1948379918" sldId="337"/>
            <ac:spMk id="4" creationId="{967BD386-AF80-4DB5-8F80-D12735BF2440}"/>
          </ac:spMkLst>
        </pc:spChg>
      </pc:sldChg>
      <pc:sldChg chg="modSp add mod">
        <pc:chgData name="Marcos Contreras F" userId="d8f8d3c1a7831ac1" providerId="LiveId" clId="{3DB94E26-11DE-4998-B883-A18C976467AE}" dt="2021-03-21T19:53:16.592" v="778" actId="20577"/>
        <pc:sldMkLst>
          <pc:docMk/>
          <pc:sldMk cId="966211570" sldId="338"/>
        </pc:sldMkLst>
        <pc:spChg chg="mod">
          <ac:chgData name="Marcos Contreras F" userId="d8f8d3c1a7831ac1" providerId="LiveId" clId="{3DB94E26-11DE-4998-B883-A18C976467AE}" dt="2021-03-21T19:53:16.592" v="778" actId="20577"/>
          <ac:spMkLst>
            <pc:docMk/>
            <pc:sldMk cId="966211570" sldId="338"/>
            <ac:spMk id="4" creationId="{967BD386-AF80-4DB5-8F80-D12735BF2440}"/>
          </ac:spMkLst>
        </pc:spChg>
      </pc:sldChg>
      <pc:sldChg chg="addSp delSp modSp new mod">
        <pc:chgData name="Marcos Contreras F" userId="d8f8d3c1a7831ac1" providerId="LiveId" clId="{3DB94E26-11DE-4998-B883-A18C976467AE}" dt="2021-03-21T19:55:39.906" v="821" actId="20577"/>
        <pc:sldMkLst>
          <pc:docMk/>
          <pc:sldMk cId="1483906948" sldId="339"/>
        </pc:sldMkLst>
        <pc:spChg chg="del">
          <ac:chgData name="Marcos Contreras F" userId="d8f8d3c1a7831ac1" providerId="LiveId" clId="{3DB94E26-11DE-4998-B883-A18C976467AE}" dt="2021-03-21T19:54:15.340" v="786" actId="478"/>
          <ac:spMkLst>
            <pc:docMk/>
            <pc:sldMk cId="1483906948" sldId="339"/>
            <ac:spMk id="2" creationId="{8A41563C-654C-4E39-B478-596F82ECED9E}"/>
          </ac:spMkLst>
        </pc:spChg>
        <pc:spChg chg="mod">
          <ac:chgData name="Marcos Contreras F" userId="d8f8d3c1a7831ac1" providerId="LiveId" clId="{3DB94E26-11DE-4998-B883-A18C976467AE}" dt="2021-03-21T19:54:12.250" v="785" actId="14100"/>
          <ac:spMkLst>
            <pc:docMk/>
            <pc:sldMk cId="1483906948" sldId="339"/>
            <ac:spMk id="3" creationId="{D3AB632C-4F8C-46C3-89F3-DB3A985CC0CD}"/>
          </ac:spMkLst>
        </pc:spChg>
        <pc:spChg chg="add mod">
          <ac:chgData name="Marcos Contreras F" userId="d8f8d3c1a7831ac1" providerId="LiveId" clId="{3DB94E26-11DE-4998-B883-A18C976467AE}" dt="2021-03-21T19:55:39.906" v="821" actId="20577"/>
          <ac:spMkLst>
            <pc:docMk/>
            <pc:sldMk cId="1483906948" sldId="339"/>
            <ac:spMk id="4" creationId="{CF8FECFB-08E8-4A71-BC74-1E159EC81F2E}"/>
          </ac:spMkLst>
        </pc:spChg>
      </pc:sldChg>
      <pc:sldChg chg="modSp add mod">
        <pc:chgData name="Marcos Contreras F" userId="d8f8d3c1a7831ac1" providerId="LiveId" clId="{3DB94E26-11DE-4998-B883-A18C976467AE}" dt="2021-03-21T19:58:27.513" v="862" actId="20577"/>
        <pc:sldMkLst>
          <pc:docMk/>
          <pc:sldMk cId="3941371344" sldId="340"/>
        </pc:sldMkLst>
        <pc:spChg chg="mod">
          <ac:chgData name="Marcos Contreras F" userId="d8f8d3c1a7831ac1" providerId="LiveId" clId="{3DB94E26-11DE-4998-B883-A18C976467AE}" dt="2021-03-21T19:56:27.045" v="826" actId="404"/>
          <ac:spMkLst>
            <pc:docMk/>
            <pc:sldMk cId="3941371344" sldId="340"/>
            <ac:spMk id="3" creationId="{D3AB632C-4F8C-46C3-89F3-DB3A985CC0CD}"/>
          </ac:spMkLst>
        </pc:spChg>
        <pc:spChg chg="mod">
          <ac:chgData name="Marcos Contreras F" userId="d8f8d3c1a7831ac1" providerId="LiveId" clId="{3DB94E26-11DE-4998-B883-A18C976467AE}" dt="2021-03-21T19:58:27.513" v="862" actId="20577"/>
          <ac:spMkLst>
            <pc:docMk/>
            <pc:sldMk cId="3941371344" sldId="340"/>
            <ac:spMk id="4" creationId="{CF8FECFB-08E8-4A71-BC74-1E159EC81F2E}"/>
          </ac:spMkLst>
        </pc:spChg>
      </pc:sldChg>
      <pc:sldChg chg="addSp delSp modSp new mod">
        <pc:chgData name="Marcos Contreras F" userId="d8f8d3c1a7831ac1" providerId="LiveId" clId="{3DB94E26-11DE-4998-B883-A18C976467AE}" dt="2021-03-21T20:05:43.539" v="928" actId="20577"/>
        <pc:sldMkLst>
          <pc:docMk/>
          <pc:sldMk cId="1596764513" sldId="341"/>
        </pc:sldMkLst>
        <pc:spChg chg="del">
          <ac:chgData name="Marcos Contreras F" userId="d8f8d3c1a7831ac1" providerId="LiveId" clId="{3DB94E26-11DE-4998-B883-A18C976467AE}" dt="2021-03-21T20:00:15.878" v="881" actId="478"/>
          <ac:spMkLst>
            <pc:docMk/>
            <pc:sldMk cId="1596764513" sldId="341"/>
            <ac:spMk id="2" creationId="{F7B31EDB-1168-4985-BC38-3DE2E6FEE3B0}"/>
          </ac:spMkLst>
        </pc:spChg>
        <pc:spChg chg="mod">
          <ac:chgData name="Marcos Contreras F" userId="d8f8d3c1a7831ac1" providerId="LiveId" clId="{3DB94E26-11DE-4998-B883-A18C976467AE}" dt="2021-03-21T20:01:38.523" v="900" actId="1076"/>
          <ac:spMkLst>
            <pc:docMk/>
            <pc:sldMk cId="1596764513" sldId="341"/>
            <ac:spMk id="3" creationId="{7D47FE0B-7025-49D3-A6A5-89D75DB51AFC}"/>
          </ac:spMkLst>
        </pc:spChg>
        <pc:spChg chg="add mod">
          <ac:chgData name="Marcos Contreras F" userId="d8f8d3c1a7831ac1" providerId="LiveId" clId="{3DB94E26-11DE-4998-B883-A18C976467AE}" dt="2021-03-21T20:05:43.539" v="928" actId="20577"/>
          <ac:spMkLst>
            <pc:docMk/>
            <pc:sldMk cId="1596764513" sldId="341"/>
            <ac:spMk id="4" creationId="{7C853DA2-6B03-471C-9609-0EBC7632CAA1}"/>
          </ac:spMkLst>
        </pc:spChg>
        <pc:spChg chg="add mod">
          <ac:chgData name="Marcos Contreras F" userId="d8f8d3c1a7831ac1" providerId="LiveId" clId="{3DB94E26-11DE-4998-B883-A18C976467AE}" dt="2021-03-21T20:01:22.667" v="898" actId="404"/>
          <ac:spMkLst>
            <pc:docMk/>
            <pc:sldMk cId="1596764513" sldId="341"/>
            <ac:spMk id="5" creationId="{2BBFE593-C82E-4883-8356-3D04869AF3C9}"/>
          </ac:spMkLst>
        </pc:spChg>
      </pc:sldChg>
      <pc:sldChg chg="modSp add mod">
        <pc:chgData name="Marcos Contreras F" userId="d8f8d3c1a7831ac1" providerId="LiveId" clId="{3DB94E26-11DE-4998-B883-A18C976467AE}" dt="2021-03-21T20:10:54.928" v="949" actId="313"/>
        <pc:sldMkLst>
          <pc:docMk/>
          <pc:sldMk cId="2886624826" sldId="342"/>
        </pc:sldMkLst>
        <pc:spChg chg="mod">
          <ac:chgData name="Marcos Contreras F" userId="d8f8d3c1a7831ac1" providerId="LiveId" clId="{3DB94E26-11DE-4998-B883-A18C976467AE}" dt="2021-03-21T20:10:54.928" v="949" actId="313"/>
          <ac:spMkLst>
            <pc:docMk/>
            <pc:sldMk cId="2886624826" sldId="342"/>
            <ac:spMk id="4" creationId="{7C853DA2-6B03-471C-9609-0EBC7632CAA1}"/>
          </ac:spMkLst>
        </pc:spChg>
      </pc:sldChg>
      <pc:sldChg chg="addSp delSp modSp new mod">
        <pc:chgData name="Marcos Contreras F" userId="d8f8d3c1a7831ac1" providerId="LiveId" clId="{3DB94E26-11DE-4998-B883-A18C976467AE}" dt="2021-03-21T20:36:42.655" v="1271" actId="1076"/>
        <pc:sldMkLst>
          <pc:docMk/>
          <pc:sldMk cId="75260915" sldId="343"/>
        </pc:sldMkLst>
        <pc:spChg chg="del">
          <ac:chgData name="Marcos Contreras F" userId="d8f8d3c1a7831ac1" providerId="LiveId" clId="{3DB94E26-11DE-4998-B883-A18C976467AE}" dt="2021-03-21T20:11:36.127" v="977" actId="478"/>
          <ac:spMkLst>
            <pc:docMk/>
            <pc:sldMk cId="75260915" sldId="343"/>
            <ac:spMk id="2" creationId="{795C0704-DDE3-4B18-921C-EA2426E2E657}"/>
          </ac:spMkLst>
        </pc:spChg>
        <pc:spChg chg="mod">
          <ac:chgData name="Marcos Contreras F" userId="d8f8d3c1a7831ac1" providerId="LiveId" clId="{3DB94E26-11DE-4998-B883-A18C976467AE}" dt="2021-03-21T20:36:42.655" v="1271" actId="1076"/>
          <ac:spMkLst>
            <pc:docMk/>
            <pc:sldMk cId="75260915" sldId="343"/>
            <ac:spMk id="3" creationId="{800CC985-FE5A-441A-9C8A-F2376C37CC63}"/>
          </ac:spMkLst>
        </pc:spChg>
        <pc:spChg chg="add mod">
          <ac:chgData name="Marcos Contreras F" userId="d8f8d3c1a7831ac1" providerId="LiveId" clId="{3DB94E26-11DE-4998-B883-A18C976467AE}" dt="2021-03-21T20:13:04.423" v="1012" actId="20577"/>
          <ac:spMkLst>
            <pc:docMk/>
            <pc:sldMk cId="75260915" sldId="343"/>
            <ac:spMk id="4" creationId="{E0DD22C0-0E01-40F1-901B-61DA8D3C2139}"/>
          </ac:spMkLst>
        </pc:spChg>
      </pc:sldChg>
      <pc:sldChg chg="modSp add mod">
        <pc:chgData name="Marcos Contreras F" userId="d8f8d3c1a7831ac1" providerId="LiveId" clId="{3DB94E26-11DE-4998-B883-A18C976467AE}" dt="2021-03-21T20:36:45.967" v="1272" actId="1076"/>
        <pc:sldMkLst>
          <pc:docMk/>
          <pc:sldMk cId="1598253105" sldId="344"/>
        </pc:sldMkLst>
        <pc:spChg chg="mod">
          <ac:chgData name="Marcos Contreras F" userId="d8f8d3c1a7831ac1" providerId="LiveId" clId="{3DB94E26-11DE-4998-B883-A18C976467AE}" dt="2021-03-21T20:36:45.967" v="1272" actId="1076"/>
          <ac:spMkLst>
            <pc:docMk/>
            <pc:sldMk cId="1598253105" sldId="344"/>
            <ac:spMk id="3" creationId="{800CC985-FE5A-441A-9C8A-F2376C37CC63}"/>
          </ac:spMkLst>
        </pc:spChg>
        <pc:spChg chg="mod">
          <ac:chgData name="Marcos Contreras F" userId="d8f8d3c1a7831ac1" providerId="LiveId" clId="{3DB94E26-11DE-4998-B883-A18C976467AE}" dt="2021-03-21T20:14:47.315" v="1036" actId="20577"/>
          <ac:spMkLst>
            <pc:docMk/>
            <pc:sldMk cId="1598253105" sldId="344"/>
            <ac:spMk id="4" creationId="{E0DD22C0-0E01-40F1-901B-61DA8D3C2139}"/>
          </ac:spMkLst>
        </pc:spChg>
      </pc:sldChg>
      <pc:sldChg chg="addSp delSp modSp new mod">
        <pc:chgData name="Marcos Contreras F" userId="d8f8d3c1a7831ac1" providerId="LiveId" clId="{3DB94E26-11DE-4998-B883-A18C976467AE}" dt="2021-03-21T20:37:14.004" v="1278" actId="1076"/>
        <pc:sldMkLst>
          <pc:docMk/>
          <pc:sldMk cId="2615581294" sldId="345"/>
        </pc:sldMkLst>
        <pc:spChg chg="del">
          <ac:chgData name="Marcos Contreras F" userId="d8f8d3c1a7831ac1" providerId="LiveId" clId="{3DB94E26-11DE-4998-B883-A18C976467AE}" dt="2021-03-21T20:20:24.418" v="1054" actId="478"/>
          <ac:spMkLst>
            <pc:docMk/>
            <pc:sldMk cId="2615581294" sldId="345"/>
            <ac:spMk id="2" creationId="{A7344AF8-EF1D-4410-AE89-C229F19F179E}"/>
          </ac:spMkLst>
        </pc:spChg>
        <pc:spChg chg="mod">
          <ac:chgData name="Marcos Contreras F" userId="d8f8d3c1a7831ac1" providerId="LiveId" clId="{3DB94E26-11DE-4998-B883-A18C976467AE}" dt="2021-03-21T20:37:14.004" v="1278" actId="1076"/>
          <ac:spMkLst>
            <pc:docMk/>
            <pc:sldMk cId="2615581294" sldId="345"/>
            <ac:spMk id="3" creationId="{E8D60EDA-B7AE-4D26-81E6-BF29C1F08F97}"/>
          </ac:spMkLst>
        </pc:spChg>
        <pc:spChg chg="add mod">
          <ac:chgData name="Marcos Contreras F" userId="d8f8d3c1a7831ac1" providerId="LiveId" clId="{3DB94E26-11DE-4998-B883-A18C976467AE}" dt="2021-03-21T20:21:11.557" v="1073" actId="20577"/>
          <ac:spMkLst>
            <pc:docMk/>
            <pc:sldMk cId="2615581294" sldId="345"/>
            <ac:spMk id="4" creationId="{CE76FEF6-68E2-459E-BFB3-CDA8D73C085D}"/>
          </ac:spMkLst>
        </pc:spChg>
      </pc:sldChg>
      <pc:sldChg chg="addSp delSp modSp new mod">
        <pc:chgData name="Marcos Contreras F" userId="d8f8d3c1a7831ac1" providerId="LiveId" clId="{3DB94E26-11DE-4998-B883-A18C976467AE}" dt="2021-03-21T20:37:09.442" v="1277" actId="1076"/>
        <pc:sldMkLst>
          <pc:docMk/>
          <pc:sldMk cId="3700740855" sldId="346"/>
        </pc:sldMkLst>
        <pc:spChg chg="del">
          <ac:chgData name="Marcos Contreras F" userId="d8f8d3c1a7831ac1" providerId="LiveId" clId="{3DB94E26-11DE-4998-B883-A18C976467AE}" dt="2021-03-21T20:22:41.318" v="1087" actId="478"/>
          <ac:spMkLst>
            <pc:docMk/>
            <pc:sldMk cId="3700740855" sldId="346"/>
            <ac:spMk id="2" creationId="{C0FCB094-28C9-4028-9CE9-4E134EC583F1}"/>
          </ac:spMkLst>
        </pc:spChg>
        <pc:spChg chg="mod">
          <ac:chgData name="Marcos Contreras F" userId="d8f8d3c1a7831ac1" providerId="LiveId" clId="{3DB94E26-11DE-4998-B883-A18C976467AE}" dt="2021-03-21T20:37:09.442" v="1277" actId="1076"/>
          <ac:spMkLst>
            <pc:docMk/>
            <pc:sldMk cId="3700740855" sldId="346"/>
            <ac:spMk id="3" creationId="{59D988A3-6CB3-4F97-A394-0DFCEE5D4005}"/>
          </ac:spMkLst>
        </pc:spChg>
        <pc:spChg chg="add mod">
          <ac:chgData name="Marcos Contreras F" userId="d8f8d3c1a7831ac1" providerId="LiveId" clId="{3DB94E26-11DE-4998-B883-A18C976467AE}" dt="2021-03-21T20:23:40.827" v="1101" actId="20577"/>
          <ac:spMkLst>
            <pc:docMk/>
            <pc:sldMk cId="3700740855" sldId="346"/>
            <ac:spMk id="4" creationId="{6B6A9ED3-4C61-45E1-B16C-1D970E93F958}"/>
          </ac:spMkLst>
        </pc:spChg>
      </pc:sldChg>
      <pc:sldChg chg="modSp add mod">
        <pc:chgData name="Marcos Contreras F" userId="d8f8d3c1a7831ac1" providerId="LiveId" clId="{3DB94E26-11DE-4998-B883-A18C976467AE}" dt="2021-03-21T20:37:05.536" v="1276" actId="1076"/>
        <pc:sldMkLst>
          <pc:docMk/>
          <pc:sldMk cId="3784068074" sldId="347"/>
        </pc:sldMkLst>
        <pc:spChg chg="mod">
          <ac:chgData name="Marcos Contreras F" userId="d8f8d3c1a7831ac1" providerId="LiveId" clId="{3DB94E26-11DE-4998-B883-A18C976467AE}" dt="2021-03-21T20:37:05.536" v="1276" actId="1076"/>
          <ac:spMkLst>
            <pc:docMk/>
            <pc:sldMk cId="3784068074" sldId="347"/>
            <ac:spMk id="3" creationId="{59D988A3-6CB3-4F97-A394-0DFCEE5D4005}"/>
          </ac:spMkLst>
        </pc:spChg>
        <pc:spChg chg="mod">
          <ac:chgData name="Marcos Contreras F" userId="d8f8d3c1a7831ac1" providerId="LiveId" clId="{3DB94E26-11DE-4998-B883-A18C976467AE}" dt="2021-03-21T20:25:52.932" v="1117" actId="20577"/>
          <ac:spMkLst>
            <pc:docMk/>
            <pc:sldMk cId="3784068074" sldId="347"/>
            <ac:spMk id="4" creationId="{6B6A9ED3-4C61-45E1-B16C-1D970E93F958}"/>
          </ac:spMkLst>
        </pc:spChg>
      </pc:sldChg>
      <pc:sldChg chg="modSp add mod">
        <pc:chgData name="Marcos Contreras F" userId="d8f8d3c1a7831ac1" providerId="LiveId" clId="{3DB94E26-11DE-4998-B883-A18C976467AE}" dt="2021-03-21T20:37:01.614" v="1275" actId="1076"/>
        <pc:sldMkLst>
          <pc:docMk/>
          <pc:sldMk cId="306804833" sldId="348"/>
        </pc:sldMkLst>
        <pc:spChg chg="mod">
          <ac:chgData name="Marcos Contreras F" userId="d8f8d3c1a7831ac1" providerId="LiveId" clId="{3DB94E26-11DE-4998-B883-A18C976467AE}" dt="2021-03-21T20:37:01.614" v="1275" actId="1076"/>
          <ac:spMkLst>
            <pc:docMk/>
            <pc:sldMk cId="306804833" sldId="348"/>
            <ac:spMk id="3" creationId="{59D988A3-6CB3-4F97-A394-0DFCEE5D4005}"/>
          </ac:spMkLst>
        </pc:spChg>
        <pc:spChg chg="mod">
          <ac:chgData name="Marcos Contreras F" userId="d8f8d3c1a7831ac1" providerId="LiveId" clId="{3DB94E26-11DE-4998-B883-A18C976467AE}" dt="2021-03-21T20:27:12.700" v="1122"/>
          <ac:spMkLst>
            <pc:docMk/>
            <pc:sldMk cId="306804833" sldId="348"/>
            <ac:spMk id="4" creationId="{6B6A9ED3-4C61-45E1-B16C-1D970E93F958}"/>
          </ac:spMkLst>
        </pc:spChg>
      </pc:sldChg>
      <pc:sldChg chg="addSp delSp modSp new mod">
        <pc:chgData name="Marcos Contreras F" userId="d8f8d3c1a7831ac1" providerId="LiveId" clId="{3DB94E26-11DE-4998-B883-A18C976467AE}" dt="2021-03-21T20:36:57.302" v="1274" actId="1076"/>
        <pc:sldMkLst>
          <pc:docMk/>
          <pc:sldMk cId="401670391" sldId="349"/>
        </pc:sldMkLst>
        <pc:spChg chg="del">
          <ac:chgData name="Marcos Contreras F" userId="d8f8d3c1a7831ac1" providerId="LiveId" clId="{3DB94E26-11DE-4998-B883-A18C976467AE}" dt="2021-03-21T20:27:45.950" v="1138" actId="478"/>
          <ac:spMkLst>
            <pc:docMk/>
            <pc:sldMk cId="401670391" sldId="349"/>
            <ac:spMk id="2" creationId="{3AFC59D3-E420-4F02-B8B8-1AB5B3550E43}"/>
          </ac:spMkLst>
        </pc:spChg>
        <pc:spChg chg="mod">
          <ac:chgData name="Marcos Contreras F" userId="d8f8d3c1a7831ac1" providerId="LiveId" clId="{3DB94E26-11DE-4998-B883-A18C976467AE}" dt="2021-03-21T20:36:57.302" v="1274" actId="1076"/>
          <ac:spMkLst>
            <pc:docMk/>
            <pc:sldMk cId="401670391" sldId="349"/>
            <ac:spMk id="3" creationId="{39AA86DC-C312-449D-BD10-F57E88549FCF}"/>
          </ac:spMkLst>
        </pc:spChg>
        <pc:spChg chg="add del mod">
          <ac:chgData name="Marcos Contreras F" userId="d8f8d3c1a7831ac1" providerId="LiveId" clId="{3DB94E26-11DE-4998-B883-A18C976467AE}" dt="2021-03-21T20:27:54.262" v="1142"/>
          <ac:spMkLst>
            <pc:docMk/>
            <pc:sldMk cId="401670391" sldId="349"/>
            <ac:spMk id="4" creationId="{FE4D817D-C09A-4838-BFBC-D18AF3BFBCF8}"/>
          </ac:spMkLst>
        </pc:spChg>
        <pc:spChg chg="add mod">
          <ac:chgData name="Marcos Contreras F" userId="d8f8d3c1a7831ac1" providerId="LiveId" clId="{3DB94E26-11DE-4998-B883-A18C976467AE}" dt="2021-03-21T20:31:01.298" v="1214" actId="313"/>
          <ac:spMkLst>
            <pc:docMk/>
            <pc:sldMk cId="401670391" sldId="349"/>
            <ac:spMk id="5" creationId="{0386AF65-EC71-4A2D-BE5D-3611E6BE9115}"/>
          </ac:spMkLst>
        </pc:spChg>
      </pc:sldChg>
      <pc:sldChg chg="modSp add mod">
        <pc:chgData name="Marcos Contreras F" userId="d8f8d3c1a7831ac1" providerId="LiveId" clId="{3DB94E26-11DE-4998-B883-A18C976467AE}" dt="2021-03-21T20:36:53.255" v="1273" actId="1076"/>
        <pc:sldMkLst>
          <pc:docMk/>
          <pc:sldMk cId="1981172589" sldId="350"/>
        </pc:sldMkLst>
        <pc:spChg chg="mod">
          <ac:chgData name="Marcos Contreras F" userId="d8f8d3c1a7831ac1" providerId="LiveId" clId="{3DB94E26-11DE-4998-B883-A18C976467AE}" dt="2021-03-21T20:36:53.255" v="1273" actId="1076"/>
          <ac:spMkLst>
            <pc:docMk/>
            <pc:sldMk cId="1981172589" sldId="350"/>
            <ac:spMk id="3" creationId="{39AA86DC-C312-449D-BD10-F57E88549FCF}"/>
          </ac:spMkLst>
        </pc:spChg>
        <pc:spChg chg="mod">
          <ac:chgData name="Marcos Contreras F" userId="d8f8d3c1a7831ac1" providerId="LiveId" clId="{3DB94E26-11DE-4998-B883-A18C976467AE}" dt="2021-03-21T20:30:55.047" v="1212" actId="123"/>
          <ac:spMkLst>
            <pc:docMk/>
            <pc:sldMk cId="1981172589" sldId="350"/>
            <ac:spMk id="5" creationId="{0386AF65-EC71-4A2D-BE5D-3611E6BE9115}"/>
          </ac:spMkLst>
        </pc:spChg>
      </pc:sldChg>
      <pc:sldChg chg="modSp add mod">
        <pc:chgData name="Marcos Contreras F" userId="d8f8d3c1a7831ac1" providerId="LiveId" clId="{3DB94E26-11DE-4998-B883-A18C976467AE}" dt="2021-03-21T20:37:28.301" v="1279" actId="1076"/>
        <pc:sldMkLst>
          <pc:docMk/>
          <pc:sldMk cId="3938170539" sldId="351"/>
        </pc:sldMkLst>
        <pc:spChg chg="mod">
          <ac:chgData name="Marcos Contreras F" userId="d8f8d3c1a7831ac1" providerId="LiveId" clId="{3DB94E26-11DE-4998-B883-A18C976467AE}" dt="2021-03-21T20:37:28.301" v="1279" actId="1076"/>
          <ac:spMkLst>
            <pc:docMk/>
            <pc:sldMk cId="3938170539" sldId="351"/>
            <ac:spMk id="3" creationId="{39AA86DC-C312-449D-BD10-F57E88549FCF}"/>
          </ac:spMkLst>
        </pc:spChg>
        <pc:spChg chg="mod">
          <ac:chgData name="Marcos Contreras F" userId="d8f8d3c1a7831ac1" providerId="LiveId" clId="{3DB94E26-11DE-4998-B883-A18C976467AE}" dt="2021-03-21T20:30:47.794" v="1211" actId="123"/>
          <ac:spMkLst>
            <pc:docMk/>
            <pc:sldMk cId="3938170539" sldId="351"/>
            <ac:spMk id="5" creationId="{0386AF65-EC71-4A2D-BE5D-3611E6BE9115}"/>
          </ac:spMkLst>
        </pc:spChg>
      </pc:sldChg>
      <pc:sldChg chg="addSp delSp modSp new mod">
        <pc:chgData name="Marcos Contreras F" userId="d8f8d3c1a7831ac1" providerId="LiveId" clId="{3DB94E26-11DE-4998-B883-A18C976467AE}" dt="2021-03-21T20:37:31.817" v="1280" actId="1076"/>
        <pc:sldMkLst>
          <pc:docMk/>
          <pc:sldMk cId="2796588654" sldId="352"/>
        </pc:sldMkLst>
        <pc:spChg chg="del">
          <ac:chgData name="Marcos Contreras F" userId="d8f8d3c1a7831ac1" providerId="LiveId" clId="{3DB94E26-11DE-4998-B883-A18C976467AE}" dt="2021-03-21T20:31:29.791" v="1220" actId="478"/>
          <ac:spMkLst>
            <pc:docMk/>
            <pc:sldMk cId="2796588654" sldId="352"/>
            <ac:spMk id="2" creationId="{F9442AAD-9AA6-47C2-A9F6-44F24ED3F5E9}"/>
          </ac:spMkLst>
        </pc:spChg>
        <pc:spChg chg="mod">
          <ac:chgData name="Marcos Contreras F" userId="d8f8d3c1a7831ac1" providerId="LiveId" clId="{3DB94E26-11DE-4998-B883-A18C976467AE}" dt="2021-03-21T20:37:31.817" v="1280" actId="1076"/>
          <ac:spMkLst>
            <pc:docMk/>
            <pc:sldMk cId="2796588654" sldId="352"/>
            <ac:spMk id="3" creationId="{3FDA01B2-FE3D-449F-94CE-1383E2A5D51D}"/>
          </ac:spMkLst>
        </pc:spChg>
        <pc:spChg chg="add mod">
          <ac:chgData name="Marcos Contreras F" userId="d8f8d3c1a7831ac1" providerId="LiveId" clId="{3DB94E26-11DE-4998-B883-A18C976467AE}" dt="2021-03-21T20:31:56.302" v="1227" actId="20577"/>
          <ac:spMkLst>
            <pc:docMk/>
            <pc:sldMk cId="2796588654" sldId="352"/>
            <ac:spMk id="4" creationId="{E1E98F31-C81F-4FD1-8EDF-2A4045671996}"/>
          </ac:spMkLst>
        </pc:spChg>
      </pc:sldChg>
      <pc:sldChg chg="addSp delSp modSp new mod">
        <pc:chgData name="Marcos Contreras F" userId="d8f8d3c1a7831ac1" providerId="LiveId" clId="{3DB94E26-11DE-4998-B883-A18C976467AE}" dt="2021-03-21T23:54:44.891" v="1284" actId="6549"/>
        <pc:sldMkLst>
          <pc:docMk/>
          <pc:sldMk cId="1153090018" sldId="353"/>
        </pc:sldMkLst>
        <pc:spChg chg="del">
          <ac:chgData name="Marcos Contreras F" userId="d8f8d3c1a7831ac1" providerId="LiveId" clId="{3DB94E26-11DE-4998-B883-A18C976467AE}" dt="2021-03-21T20:33:08.324" v="1233" actId="478"/>
          <ac:spMkLst>
            <pc:docMk/>
            <pc:sldMk cId="1153090018" sldId="353"/>
            <ac:spMk id="2" creationId="{2675DA17-71F3-49E8-A75E-969018A2CF9A}"/>
          </ac:spMkLst>
        </pc:spChg>
        <pc:spChg chg="mod">
          <ac:chgData name="Marcos Contreras F" userId="d8f8d3c1a7831ac1" providerId="LiveId" clId="{3DB94E26-11DE-4998-B883-A18C976467AE}" dt="2021-03-21T23:54:44.891" v="1284" actId="6549"/>
          <ac:spMkLst>
            <pc:docMk/>
            <pc:sldMk cId="1153090018" sldId="353"/>
            <ac:spMk id="3" creationId="{BA1A24A5-5D54-4120-9B9D-5BDAFBA15C5D}"/>
          </ac:spMkLst>
        </pc:spChg>
        <pc:spChg chg="add mod">
          <ac:chgData name="Marcos Contreras F" userId="d8f8d3c1a7831ac1" providerId="LiveId" clId="{3DB94E26-11DE-4998-B883-A18C976467AE}" dt="2021-03-21T20:34:44.494" v="1265"/>
          <ac:spMkLst>
            <pc:docMk/>
            <pc:sldMk cId="1153090018" sldId="353"/>
            <ac:spMk id="4" creationId="{D5CFC391-65E7-4386-9D61-4268E1E0BDF2}"/>
          </ac:spMkLst>
        </pc:spChg>
      </pc:sldChg>
      <pc:sldChg chg="addSp delSp modSp new mod">
        <pc:chgData name="Marcos Contreras F" userId="d8f8d3c1a7831ac1" providerId="LiveId" clId="{3DB94E26-11DE-4998-B883-A18C976467AE}" dt="2021-03-21T23:55:40.319" v="1312" actId="1076"/>
        <pc:sldMkLst>
          <pc:docMk/>
          <pc:sldMk cId="3802560375" sldId="354"/>
        </pc:sldMkLst>
        <pc:spChg chg="del">
          <ac:chgData name="Marcos Contreras F" userId="d8f8d3c1a7831ac1" providerId="LiveId" clId="{3DB94E26-11DE-4998-B883-A18C976467AE}" dt="2021-03-21T23:55:05.023" v="1286" actId="478"/>
          <ac:spMkLst>
            <pc:docMk/>
            <pc:sldMk cId="3802560375" sldId="354"/>
            <ac:spMk id="2" creationId="{2A62EE9E-9A68-4439-BE83-825D9CD01924}"/>
          </ac:spMkLst>
        </pc:spChg>
        <pc:spChg chg="mod">
          <ac:chgData name="Marcos Contreras F" userId="d8f8d3c1a7831ac1" providerId="LiveId" clId="{3DB94E26-11DE-4998-B883-A18C976467AE}" dt="2021-03-21T23:55:40.319" v="1312" actId="1076"/>
          <ac:spMkLst>
            <pc:docMk/>
            <pc:sldMk cId="3802560375" sldId="354"/>
            <ac:spMk id="3" creationId="{62016645-839E-4D54-B6AB-5FFA3BA38BA5}"/>
          </ac:spMkLst>
        </pc:spChg>
        <pc:spChg chg="add mod">
          <ac:chgData name="Marcos Contreras F" userId="d8f8d3c1a7831ac1" providerId="LiveId" clId="{3DB94E26-11DE-4998-B883-A18C976467AE}" dt="2021-03-21T23:55:24.512" v="1291" actId="20577"/>
          <ac:spMkLst>
            <pc:docMk/>
            <pc:sldMk cId="3802560375" sldId="354"/>
            <ac:spMk id="4" creationId="{A2046286-4F63-488A-87BA-35B9FBCC9154}"/>
          </ac:spMkLst>
        </pc:spChg>
      </pc:sldChg>
      <pc:sldChg chg="addSp delSp modSp new mod">
        <pc:chgData name="Marcos Contreras F" userId="d8f8d3c1a7831ac1" providerId="LiveId" clId="{3DB94E26-11DE-4998-B883-A18C976467AE}" dt="2021-03-21T23:59:25.687" v="1337"/>
        <pc:sldMkLst>
          <pc:docMk/>
          <pc:sldMk cId="3429512058" sldId="355"/>
        </pc:sldMkLst>
        <pc:spChg chg="del">
          <ac:chgData name="Marcos Contreras F" userId="d8f8d3c1a7831ac1" providerId="LiveId" clId="{3DB94E26-11DE-4998-B883-A18C976467AE}" dt="2021-03-21T23:56:43.638" v="1314" actId="478"/>
          <ac:spMkLst>
            <pc:docMk/>
            <pc:sldMk cId="3429512058" sldId="355"/>
            <ac:spMk id="2" creationId="{08185052-B8AA-4268-B6EF-190BB43D3480}"/>
          </ac:spMkLst>
        </pc:spChg>
        <pc:spChg chg="mod">
          <ac:chgData name="Marcos Contreras F" userId="d8f8d3c1a7831ac1" providerId="LiveId" clId="{3DB94E26-11DE-4998-B883-A18C976467AE}" dt="2021-03-21T23:56:57.371" v="1330" actId="20577"/>
          <ac:spMkLst>
            <pc:docMk/>
            <pc:sldMk cId="3429512058" sldId="355"/>
            <ac:spMk id="3" creationId="{642DDEE7-906A-4FC3-BE9D-0133E107DC94}"/>
          </ac:spMkLst>
        </pc:spChg>
        <pc:spChg chg="add mod">
          <ac:chgData name="Marcos Contreras F" userId="d8f8d3c1a7831ac1" providerId="LiveId" clId="{3DB94E26-11DE-4998-B883-A18C976467AE}" dt="2021-03-21T23:59:25.687" v="1337"/>
          <ac:spMkLst>
            <pc:docMk/>
            <pc:sldMk cId="3429512058" sldId="355"/>
            <ac:spMk id="4" creationId="{AF423C38-B755-4D40-B832-5E763FF7F186}"/>
          </ac:spMkLst>
        </pc:spChg>
      </pc:sldChg>
      <pc:sldChg chg="addSp delSp modSp new mod">
        <pc:chgData name="Marcos Contreras F" userId="d8f8d3c1a7831ac1" providerId="LiveId" clId="{3DB94E26-11DE-4998-B883-A18C976467AE}" dt="2021-03-22T00:08:11.919" v="1419" actId="20577"/>
        <pc:sldMkLst>
          <pc:docMk/>
          <pc:sldMk cId="1867452605" sldId="356"/>
        </pc:sldMkLst>
        <pc:spChg chg="del">
          <ac:chgData name="Marcos Contreras F" userId="d8f8d3c1a7831ac1" providerId="LiveId" clId="{3DB94E26-11DE-4998-B883-A18C976467AE}" dt="2021-03-22T00:00:44.481" v="1339" actId="478"/>
          <ac:spMkLst>
            <pc:docMk/>
            <pc:sldMk cId="1867452605" sldId="356"/>
            <ac:spMk id="2" creationId="{789B8AD9-2283-4752-B185-9E41A5107F1A}"/>
          </ac:spMkLst>
        </pc:spChg>
        <pc:spChg chg="del">
          <ac:chgData name="Marcos Contreras F" userId="d8f8d3c1a7831ac1" providerId="LiveId" clId="{3DB94E26-11DE-4998-B883-A18C976467AE}" dt="2021-03-22T00:05:42.506" v="1401" actId="478"/>
          <ac:spMkLst>
            <pc:docMk/>
            <pc:sldMk cId="1867452605" sldId="356"/>
            <ac:spMk id="3" creationId="{51D40700-F363-4720-96CC-913A7B657C32}"/>
          </ac:spMkLst>
        </pc:spChg>
        <pc:spChg chg="add mod">
          <ac:chgData name="Marcos Contreras F" userId="d8f8d3c1a7831ac1" providerId="LiveId" clId="{3DB94E26-11DE-4998-B883-A18C976467AE}" dt="2021-03-22T00:08:11.919" v="1419" actId="20577"/>
          <ac:spMkLst>
            <pc:docMk/>
            <pc:sldMk cId="1867452605" sldId="356"/>
            <ac:spMk id="4" creationId="{7475C3AC-1088-4F36-A67F-D152A81791CD}"/>
          </ac:spMkLst>
        </pc:spChg>
      </pc:sldChg>
      <pc:sldChg chg="addSp delSp modSp new mod">
        <pc:chgData name="Marcos Contreras F" userId="d8f8d3c1a7831ac1" providerId="LiveId" clId="{3DB94E26-11DE-4998-B883-A18C976467AE}" dt="2021-03-22T00:10:46.648" v="1431" actId="20577"/>
        <pc:sldMkLst>
          <pc:docMk/>
          <pc:sldMk cId="2328149015" sldId="357"/>
        </pc:sldMkLst>
        <pc:spChg chg="del">
          <ac:chgData name="Marcos Contreras F" userId="d8f8d3c1a7831ac1" providerId="LiveId" clId="{3DB94E26-11DE-4998-B883-A18C976467AE}" dt="2021-03-22T00:10:12.397" v="1426" actId="478"/>
          <ac:spMkLst>
            <pc:docMk/>
            <pc:sldMk cId="2328149015" sldId="357"/>
            <ac:spMk id="2" creationId="{365ABC05-1F05-4B9F-AC25-1495B1F84026}"/>
          </ac:spMkLst>
        </pc:spChg>
        <pc:spChg chg="mod">
          <ac:chgData name="Marcos Contreras F" userId="d8f8d3c1a7831ac1" providerId="LiveId" clId="{3DB94E26-11DE-4998-B883-A18C976467AE}" dt="2021-03-22T00:10:09.826" v="1425" actId="1076"/>
          <ac:spMkLst>
            <pc:docMk/>
            <pc:sldMk cId="2328149015" sldId="357"/>
            <ac:spMk id="3" creationId="{F0311CBF-E8DC-4B4B-94FB-ECE51AC2A42A}"/>
          </ac:spMkLst>
        </pc:spChg>
        <pc:spChg chg="add mod">
          <ac:chgData name="Marcos Contreras F" userId="d8f8d3c1a7831ac1" providerId="LiveId" clId="{3DB94E26-11DE-4998-B883-A18C976467AE}" dt="2021-03-22T00:10:46.648" v="1431" actId="20577"/>
          <ac:spMkLst>
            <pc:docMk/>
            <pc:sldMk cId="2328149015" sldId="357"/>
            <ac:spMk id="4" creationId="{4CD49691-8BAF-4FBF-9EAC-61008C9A68A7}"/>
          </ac:spMkLst>
        </pc:spChg>
      </pc:sldChg>
      <pc:sldChg chg="addSp delSp modSp new mod">
        <pc:chgData name="Marcos Contreras F" userId="d8f8d3c1a7831ac1" providerId="LiveId" clId="{3DB94E26-11DE-4998-B883-A18C976467AE}" dt="2021-03-22T00:25:40.122" v="1459" actId="123"/>
        <pc:sldMkLst>
          <pc:docMk/>
          <pc:sldMk cId="2003221132" sldId="358"/>
        </pc:sldMkLst>
        <pc:spChg chg="del">
          <ac:chgData name="Marcos Contreras F" userId="d8f8d3c1a7831ac1" providerId="LiveId" clId="{3DB94E26-11DE-4998-B883-A18C976467AE}" dt="2021-03-22T00:22:06.076" v="1448" actId="478"/>
          <ac:spMkLst>
            <pc:docMk/>
            <pc:sldMk cId="2003221132" sldId="358"/>
            <ac:spMk id="2" creationId="{27AF6815-5CB7-484A-B6B3-B122FBD51867}"/>
          </ac:spMkLst>
        </pc:spChg>
        <pc:spChg chg="mod">
          <ac:chgData name="Marcos Contreras F" userId="d8f8d3c1a7831ac1" providerId="LiveId" clId="{3DB94E26-11DE-4998-B883-A18C976467AE}" dt="2021-03-22T00:22:02.546" v="1447" actId="20577"/>
          <ac:spMkLst>
            <pc:docMk/>
            <pc:sldMk cId="2003221132" sldId="358"/>
            <ac:spMk id="3" creationId="{7056450E-CEE9-4995-B71A-527530F9BBE4}"/>
          </ac:spMkLst>
        </pc:spChg>
        <pc:spChg chg="add mod">
          <ac:chgData name="Marcos Contreras F" userId="d8f8d3c1a7831ac1" providerId="LiveId" clId="{3DB94E26-11DE-4998-B883-A18C976467AE}" dt="2021-03-22T00:25:40.122" v="1459" actId="123"/>
          <ac:spMkLst>
            <pc:docMk/>
            <pc:sldMk cId="2003221132" sldId="358"/>
            <ac:spMk id="4" creationId="{69258D43-5862-459A-B4F6-96E3A2988355}"/>
          </ac:spMkLst>
        </pc:spChg>
      </pc:sldChg>
      <pc:sldChg chg="addSp delSp modSp new mod">
        <pc:chgData name="Marcos Contreras F" userId="d8f8d3c1a7831ac1" providerId="LiveId" clId="{3DB94E26-11DE-4998-B883-A18C976467AE}" dt="2021-03-22T00:27:55.097" v="1505" actId="20577"/>
        <pc:sldMkLst>
          <pc:docMk/>
          <pc:sldMk cId="2904970461" sldId="359"/>
        </pc:sldMkLst>
        <pc:spChg chg="del">
          <ac:chgData name="Marcos Contreras F" userId="d8f8d3c1a7831ac1" providerId="LiveId" clId="{3DB94E26-11DE-4998-B883-A18C976467AE}" dt="2021-03-22T00:27:40.777" v="1500" actId="478"/>
          <ac:spMkLst>
            <pc:docMk/>
            <pc:sldMk cId="2904970461" sldId="359"/>
            <ac:spMk id="2" creationId="{F95A19B8-EAD3-471F-B6B0-24A3E845D5F6}"/>
          </ac:spMkLst>
        </pc:spChg>
        <pc:spChg chg="mod">
          <ac:chgData name="Marcos Contreras F" userId="d8f8d3c1a7831ac1" providerId="LiveId" clId="{3DB94E26-11DE-4998-B883-A18C976467AE}" dt="2021-03-22T00:27:37.330" v="1499" actId="27636"/>
          <ac:spMkLst>
            <pc:docMk/>
            <pc:sldMk cId="2904970461" sldId="359"/>
            <ac:spMk id="3" creationId="{4BE6D438-D7C3-42CA-91B5-6B74BBBF71F5}"/>
          </ac:spMkLst>
        </pc:spChg>
        <pc:spChg chg="add mod">
          <ac:chgData name="Marcos Contreras F" userId="d8f8d3c1a7831ac1" providerId="LiveId" clId="{3DB94E26-11DE-4998-B883-A18C976467AE}" dt="2021-03-22T00:27:55.097" v="1505" actId="20577"/>
          <ac:spMkLst>
            <pc:docMk/>
            <pc:sldMk cId="2904970461" sldId="359"/>
            <ac:spMk id="4" creationId="{BF881FEA-F619-4F89-A65D-36150F9B1E66}"/>
          </ac:spMkLst>
        </pc:spChg>
      </pc:sldChg>
      <pc:sldChg chg="addSp delSp modSp new mod">
        <pc:chgData name="Marcos Contreras F" userId="d8f8d3c1a7831ac1" providerId="LiveId" clId="{3DB94E26-11DE-4998-B883-A18C976467AE}" dt="2021-03-22T00:28:31.121" v="1522" actId="20577"/>
        <pc:sldMkLst>
          <pc:docMk/>
          <pc:sldMk cId="365815314" sldId="360"/>
        </pc:sldMkLst>
        <pc:spChg chg="del">
          <ac:chgData name="Marcos Contreras F" userId="d8f8d3c1a7831ac1" providerId="LiveId" clId="{3DB94E26-11DE-4998-B883-A18C976467AE}" dt="2021-03-22T00:28:11.478" v="1517" actId="478"/>
          <ac:spMkLst>
            <pc:docMk/>
            <pc:sldMk cId="365815314" sldId="360"/>
            <ac:spMk id="2" creationId="{94B837DE-5DC9-4D9F-99F8-93411480611C}"/>
          </ac:spMkLst>
        </pc:spChg>
        <pc:spChg chg="mod">
          <ac:chgData name="Marcos Contreras F" userId="d8f8d3c1a7831ac1" providerId="LiveId" clId="{3DB94E26-11DE-4998-B883-A18C976467AE}" dt="2021-03-22T00:28:08.807" v="1516" actId="20577"/>
          <ac:spMkLst>
            <pc:docMk/>
            <pc:sldMk cId="365815314" sldId="360"/>
            <ac:spMk id="3" creationId="{E3FEAC56-0707-45A9-8986-A9869BB9D8F9}"/>
          </ac:spMkLst>
        </pc:spChg>
        <pc:spChg chg="add mod">
          <ac:chgData name="Marcos Contreras F" userId="d8f8d3c1a7831ac1" providerId="LiveId" clId="{3DB94E26-11DE-4998-B883-A18C976467AE}" dt="2021-03-22T00:28:31.121" v="1522" actId="20577"/>
          <ac:spMkLst>
            <pc:docMk/>
            <pc:sldMk cId="365815314" sldId="360"/>
            <ac:spMk id="4" creationId="{8149CDC6-2119-4734-9D9D-54E468EDAE8E}"/>
          </ac:spMkLst>
        </pc:spChg>
      </pc:sldChg>
      <pc:sldChg chg="addSp delSp modSp new mod">
        <pc:chgData name="Marcos Contreras F" userId="d8f8d3c1a7831ac1" providerId="LiveId" clId="{3DB94E26-11DE-4998-B883-A18C976467AE}" dt="2021-03-22T00:31:51.762" v="1578" actId="20577"/>
        <pc:sldMkLst>
          <pc:docMk/>
          <pc:sldMk cId="1388124933" sldId="361"/>
        </pc:sldMkLst>
        <pc:spChg chg="del">
          <ac:chgData name="Marcos Contreras F" userId="d8f8d3c1a7831ac1" providerId="LiveId" clId="{3DB94E26-11DE-4998-B883-A18C976467AE}" dt="2021-03-22T00:29:15.723" v="1524" actId="478"/>
          <ac:spMkLst>
            <pc:docMk/>
            <pc:sldMk cId="1388124933" sldId="361"/>
            <ac:spMk id="2" creationId="{54E63202-5E1E-45F2-8E7F-C9C1D84C199F}"/>
          </ac:spMkLst>
        </pc:spChg>
        <pc:spChg chg="mod">
          <ac:chgData name="Marcos Contreras F" userId="d8f8d3c1a7831ac1" providerId="LiveId" clId="{3DB94E26-11DE-4998-B883-A18C976467AE}" dt="2021-03-22T00:30:21.323" v="1563" actId="20577"/>
          <ac:spMkLst>
            <pc:docMk/>
            <pc:sldMk cId="1388124933" sldId="361"/>
            <ac:spMk id="3" creationId="{9C62FBC6-7C23-498D-BF5B-78FF75EF0CC3}"/>
          </ac:spMkLst>
        </pc:spChg>
        <pc:spChg chg="add mod">
          <ac:chgData name="Marcos Contreras F" userId="d8f8d3c1a7831ac1" providerId="LiveId" clId="{3DB94E26-11DE-4998-B883-A18C976467AE}" dt="2021-03-22T00:31:51.762" v="1578" actId="20577"/>
          <ac:spMkLst>
            <pc:docMk/>
            <pc:sldMk cId="1388124933" sldId="361"/>
            <ac:spMk id="4" creationId="{FE59684E-BC81-46B2-8FBD-3336A89C65BB}"/>
          </ac:spMkLst>
        </pc:spChg>
      </pc:sldChg>
      <pc:sldChg chg="addSp delSp modSp new mod">
        <pc:chgData name="Marcos Contreras F" userId="d8f8d3c1a7831ac1" providerId="LiveId" clId="{3DB94E26-11DE-4998-B883-A18C976467AE}" dt="2021-03-22T00:33:35.757" v="1623" actId="20577"/>
        <pc:sldMkLst>
          <pc:docMk/>
          <pc:sldMk cId="2679316088" sldId="362"/>
        </pc:sldMkLst>
        <pc:spChg chg="del">
          <ac:chgData name="Marcos Contreras F" userId="d8f8d3c1a7831ac1" providerId="LiveId" clId="{3DB94E26-11DE-4998-B883-A18C976467AE}" dt="2021-03-22T00:33:11.036" v="1619" actId="478"/>
          <ac:spMkLst>
            <pc:docMk/>
            <pc:sldMk cId="2679316088" sldId="362"/>
            <ac:spMk id="2" creationId="{371F1F72-B6D4-4445-B341-FD85D45A7D11}"/>
          </ac:spMkLst>
        </pc:spChg>
        <pc:spChg chg="mod">
          <ac:chgData name="Marcos Contreras F" userId="d8f8d3c1a7831ac1" providerId="LiveId" clId="{3DB94E26-11DE-4998-B883-A18C976467AE}" dt="2021-03-22T00:33:08.542" v="1618" actId="313"/>
          <ac:spMkLst>
            <pc:docMk/>
            <pc:sldMk cId="2679316088" sldId="362"/>
            <ac:spMk id="3" creationId="{0031D997-03AD-4F82-940E-2931CB3D1720}"/>
          </ac:spMkLst>
        </pc:spChg>
        <pc:spChg chg="add mod">
          <ac:chgData name="Marcos Contreras F" userId="d8f8d3c1a7831ac1" providerId="LiveId" clId="{3DB94E26-11DE-4998-B883-A18C976467AE}" dt="2021-03-22T00:33:35.757" v="1623" actId="20577"/>
          <ac:spMkLst>
            <pc:docMk/>
            <pc:sldMk cId="2679316088" sldId="362"/>
            <ac:spMk id="4" creationId="{50CD3B54-CD6D-4396-BFBA-94152BD8B12E}"/>
          </ac:spMkLst>
        </pc:spChg>
      </pc:sldChg>
      <pc:sldChg chg="modSp add mod">
        <pc:chgData name="Marcos Contreras F" userId="d8f8d3c1a7831ac1" providerId="LiveId" clId="{3DB94E26-11DE-4998-B883-A18C976467AE}" dt="2021-03-22T00:36:22.788" v="1635"/>
        <pc:sldMkLst>
          <pc:docMk/>
          <pc:sldMk cId="1002804240" sldId="363"/>
        </pc:sldMkLst>
        <pc:spChg chg="mod">
          <ac:chgData name="Marcos Contreras F" userId="d8f8d3c1a7831ac1" providerId="LiveId" clId="{3DB94E26-11DE-4998-B883-A18C976467AE}" dt="2021-03-22T00:36:22.788" v="1635"/>
          <ac:spMkLst>
            <pc:docMk/>
            <pc:sldMk cId="1002804240" sldId="363"/>
            <ac:spMk id="4" creationId="{50CD3B54-CD6D-4396-BFBA-94152BD8B12E}"/>
          </ac:spMkLst>
        </pc:spChg>
      </pc:sldChg>
      <pc:sldChg chg="addSp delSp modSp new mod">
        <pc:chgData name="Marcos Contreras F" userId="d8f8d3c1a7831ac1" providerId="LiveId" clId="{3DB94E26-11DE-4998-B883-A18C976467AE}" dt="2021-03-22T01:02:47.732" v="1644" actId="1076"/>
        <pc:sldMkLst>
          <pc:docMk/>
          <pc:sldMk cId="294790781" sldId="364"/>
        </pc:sldMkLst>
        <pc:spChg chg="del">
          <ac:chgData name="Marcos Contreras F" userId="d8f8d3c1a7831ac1" providerId="LiveId" clId="{3DB94E26-11DE-4998-B883-A18C976467AE}" dt="2021-03-22T01:01:42.719" v="1639" actId="478"/>
          <ac:spMkLst>
            <pc:docMk/>
            <pc:sldMk cId="294790781" sldId="364"/>
            <ac:spMk id="2" creationId="{15CC6353-D1EE-4FDE-A770-57A759F95385}"/>
          </ac:spMkLst>
        </pc:spChg>
        <pc:spChg chg="del">
          <ac:chgData name="Marcos Contreras F" userId="d8f8d3c1a7831ac1" providerId="LiveId" clId="{3DB94E26-11DE-4998-B883-A18C976467AE}" dt="2021-03-22T01:01:45.241" v="1640" actId="478"/>
          <ac:spMkLst>
            <pc:docMk/>
            <pc:sldMk cId="294790781" sldId="364"/>
            <ac:spMk id="3" creationId="{B6F99279-8D1C-4E98-9F53-60ABBBFBA923}"/>
          </ac:spMkLst>
        </pc:spChg>
        <pc:picChg chg="add mod">
          <ac:chgData name="Marcos Contreras F" userId="d8f8d3c1a7831ac1" providerId="LiveId" clId="{3DB94E26-11DE-4998-B883-A18C976467AE}" dt="2021-03-22T01:02:47.732" v="1644" actId="1076"/>
          <ac:picMkLst>
            <pc:docMk/>
            <pc:sldMk cId="294790781" sldId="364"/>
            <ac:picMk id="5" creationId="{F55BD03B-1D43-40DB-B40C-01D14F54BF6F}"/>
          </ac:picMkLst>
        </pc:picChg>
      </pc:sldChg>
      <pc:sldChg chg="modSp add mod">
        <pc:chgData name="Marcos Contreras F" userId="d8f8d3c1a7831ac1" providerId="LiveId" clId="{3DB94E26-11DE-4998-B883-A18C976467AE}" dt="2021-03-22T01:24:10.497" v="2217" actId="1076"/>
        <pc:sldMkLst>
          <pc:docMk/>
          <pc:sldMk cId="3457749799" sldId="365"/>
        </pc:sldMkLst>
        <pc:spChg chg="mod">
          <ac:chgData name="Marcos Contreras F" userId="d8f8d3c1a7831ac1" providerId="LiveId" clId="{3DB94E26-11DE-4998-B883-A18C976467AE}" dt="2021-03-22T01:21:44.897" v="2143" actId="1076"/>
          <ac:spMkLst>
            <pc:docMk/>
            <pc:sldMk cId="3457749799" sldId="365"/>
            <ac:spMk id="3" creationId="{DEFAD5D3-E212-4D0D-AE5E-3FC44CCC9B76}"/>
          </ac:spMkLst>
        </pc:spChg>
        <pc:spChg chg="mod">
          <ac:chgData name="Marcos Contreras F" userId="d8f8d3c1a7831ac1" providerId="LiveId" clId="{3DB94E26-11DE-4998-B883-A18C976467AE}" dt="2021-03-22T01:24:10.497" v="2217" actId="1076"/>
          <ac:spMkLst>
            <pc:docMk/>
            <pc:sldMk cId="3457749799" sldId="365"/>
            <ac:spMk id="4" creationId="{4EE5CA45-A868-443F-84E6-998D8BFA7F23}"/>
          </ac:spMkLst>
        </pc:spChg>
      </pc:sldChg>
    </pc:docChg>
  </pc:docChgLst>
  <pc:docChgLst>
    <pc:chgData name="Christian Alonso Vargas Farias" userId="f0800195-5237-4b13-8d8e-9b32f3e89b5d" providerId="ADAL" clId="{D365B59F-56F5-4702-BBB5-D2F3ABBAE7DF}"/>
    <pc:docChg chg="undo custSel addSld delSld modSld sldOrd delMainMaster modMainMaster">
      <pc:chgData name="Christian Alonso Vargas Farias" userId="f0800195-5237-4b13-8d8e-9b32f3e89b5d" providerId="ADAL" clId="{D365B59F-56F5-4702-BBB5-D2F3ABBAE7DF}" dt="2020-02-12T14:43:17.735" v="921" actId="167"/>
      <pc:docMkLst>
        <pc:docMk/>
      </pc:docMkLst>
      <pc:sldChg chg="addSp delSp modSp add">
        <pc:chgData name="Christian Alonso Vargas Farias" userId="f0800195-5237-4b13-8d8e-9b32f3e89b5d" providerId="ADAL" clId="{D365B59F-56F5-4702-BBB5-D2F3ABBAE7DF}" dt="2020-02-11T13:53:35.659" v="828"/>
        <pc:sldMkLst>
          <pc:docMk/>
          <pc:sldMk cId="655980967" sldId="256"/>
        </pc:sldMkLst>
        <pc:spChg chg="mod">
          <ac:chgData name="Christian Alonso Vargas Farias" userId="f0800195-5237-4b13-8d8e-9b32f3e89b5d" providerId="ADAL" clId="{D365B59F-56F5-4702-BBB5-D2F3ABBAE7DF}" dt="2020-02-10T22:20:42.763" v="761" actId="20577"/>
          <ac:spMkLst>
            <pc:docMk/>
            <pc:sldMk cId="655980967" sldId="256"/>
            <ac:spMk id="2" creationId="{DDA8FDDA-8140-4E23-9A8B-C8DBBABDAD59}"/>
          </ac:spMkLst>
        </pc:spChg>
        <pc:spChg chg="del mod">
          <ac:chgData name="Christian Alonso Vargas Farias" userId="f0800195-5237-4b13-8d8e-9b32f3e89b5d" providerId="ADAL" clId="{D365B59F-56F5-4702-BBB5-D2F3ABBAE7DF}" dt="2020-02-11T13:52:54.853" v="825"/>
          <ac:spMkLst>
            <pc:docMk/>
            <pc:sldMk cId="655980967" sldId="256"/>
            <ac:spMk id="3" creationId="{60347C06-8C6D-43B9-94C3-6706BA4DE2A3}"/>
          </ac:spMkLst>
        </pc:spChg>
        <pc:spChg chg="add del mod">
          <ac:chgData name="Christian Alonso Vargas Farias" userId="f0800195-5237-4b13-8d8e-9b32f3e89b5d" providerId="ADAL" clId="{D365B59F-56F5-4702-BBB5-D2F3ABBAE7DF}" dt="2020-02-11T13:53:32.678" v="827"/>
          <ac:spMkLst>
            <pc:docMk/>
            <pc:sldMk cId="655980967" sldId="256"/>
            <ac:spMk id="4" creationId="{4317E7DE-45A8-4D1A-99B5-356A25F98110}"/>
          </ac:spMkLst>
        </pc:spChg>
        <pc:spChg chg="add del mod">
          <ac:chgData name="Christian Alonso Vargas Farias" userId="f0800195-5237-4b13-8d8e-9b32f3e89b5d" providerId="ADAL" clId="{D365B59F-56F5-4702-BBB5-D2F3ABBAE7DF}" dt="2020-02-11T13:53:32.678" v="827"/>
          <ac:spMkLst>
            <pc:docMk/>
            <pc:sldMk cId="655980967" sldId="256"/>
            <ac:spMk id="5" creationId="{84D80C76-5A7A-488F-8ED3-97343D7394C6}"/>
          </ac:spMkLst>
        </pc:spChg>
        <pc:spChg chg="add del mod">
          <ac:chgData name="Christian Alonso Vargas Farias" userId="f0800195-5237-4b13-8d8e-9b32f3e89b5d" providerId="ADAL" clId="{D365B59F-56F5-4702-BBB5-D2F3ABBAE7DF}" dt="2020-02-11T13:53:35.659" v="828"/>
          <ac:spMkLst>
            <pc:docMk/>
            <pc:sldMk cId="655980967" sldId="256"/>
            <ac:spMk id="6" creationId="{B15A9142-2EB9-4B62-9C38-D257F054A441}"/>
          </ac:spMkLst>
        </pc:spChg>
        <pc:spChg chg="add mod">
          <ac:chgData name="Christian Alonso Vargas Farias" userId="f0800195-5237-4b13-8d8e-9b32f3e89b5d" providerId="ADAL" clId="{D365B59F-56F5-4702-BBB5-D2F3ABBAE7DF}" dt="2020-02-11T13:53:35.659" v="828"/>
          <ac:spMkLst>
            <pc:docMk/>
            <pc:sldMk cId="655980967" sldId="256"/>
            <ac:spMk id="7" creationId="{B00BC0CF-B17D-4A50-ABE9-4484FAE4760D}"/>
          </ac:spMkLst>
        </pc:spChg>
        <pc:spChg chg="add mod">
          <ac:chgData name="Christian Alonso Vargas Farias" userId="f0800195-5237-4b13-8d8e-9b32f3e89b5d" providerId="ADAL" clId="{D365B59F-56F5-4702-BBB5-D2F3ABBAE7DF}" dt="2020-02-11T13:53:35.659" v="828"/>
          <ac:spMkLst>
            <pc:docMk/>
            <pc:sldMk cId="655980967" sldId="256"/>
            <ac:spMk id="8" creationId="{24A6EDC5-665D-4C54-9434-DB56AD78E396}"/>
          </ac:spMkLst>
        </pc:spChg>
      </pc:sldChg>
      <pc:sldChg chg="addSp delSp modSp add modAnim">
        <pc:chgData name="Christian Alonso Vargas Farias" userId="f0800195-5237-4b13-8d8e-9b32f3e89b5d" providerId="ADAL" clId="{D365B59F-56F5-4702-BBB5-D2F3ABBAE7DF}" dt="2020-02-10T22:02:59.652" v="586"/>
        <pc:sldMkLst>
          <pc:docMk/>
          <pc:sldMk cId="3665966782" sldId="257"/>
        </pc:sldMkLst>
        <pc:spChg chg="del">
          <ac:chgData name="Christian Alonso Vargas Farias" userId="f0800195-5237-4b13-8d8e-9b32f3e89b5d" providerId="ADAL" clId="{D365B59F-56F5-4702-BBB5-D2F3ABBAE7DF}" dt="2020-02-10T20:36:52.779" v="5"/>
          <ac:spMkLst>
            <pc:docMk/>
            <pc:sldMk cId="3665966782" sldId="257"/>
            <ac:spMk id="2" creationId="{DDA8FDDA-8140-4E23-9A8B-C8DBBABDAD59}"/>
          </ac:spMkLst>
        </pc:spChg>
        <pc:spChg chg="del">
          <ac:chgData name="Christian Alonso Vargas Farias" userId="f0800195-5237-4b13-8d8e-9b32f3e89b5d" providerId="ADAL" clId="{D365B59F-56F5-4702-BBB5-D2F3ABBAE7DF}" dt="2020-02-10T20:36:52.779" v="5"/>
          <ac:spMkLst>
            <pc:docMk/>
            <pc:sldMk cId="3665966782" sldId="257"/>
            <ac:spMk id="3" creationId="{60347C06-8C6D-43B9-94C3-6706BA4DE2A3}"/>
          </ac:spMkLst>
        </pc:spChg>
        <pc:spChg chg="add del">
          <ac:chgData name="Christian Alonso Vargas Farias" userId="f0800195-5237-4b13-8d8e-9b32f3e89b5d" providerId="ADAL" clId="{D365B59F-56F5-4702-BBB5-D2F3ABBAE7DF}" dt="2020-02-10T20:36:59.207" v="7"/>
          <ac:spMkLst>
            <pc:docMk/>
            <pc:sldMk cId="3665966782" sldId="257"/>
            <ac:spMk id="4" creationId="{3B754503-4B27-4918-835D-71BDF50F86F6}"/>
          </ac:spMkLst>
        </pc:spChg>
        <pc:spChg chg="add del">
          <ac:chgData name="Christian Alonso Vargas Farias" userId="f0800195-5237-4b13-8d8e-9b32f3e89b5d" providerId="ADAL" clId="{D365B59F-56F5-4702-BBB5-D2F3ABBAE7DF}" dt="2020-02-10T20:36:59.207" v="7"/>
          <ac:spMkLst>
            <pc:docMk/>
            <pc:sldMk cId="3665966782" sldId="257"/>
            <ac:spMk id="5" creationId="{EA8CF9E7-CF44-4BFB-BC76-5E03539DB66E}"/>
          </ac:spMkLst>
        </pc:spChg>
        <pc:spChg chg="add del mod">
          <ac:chgData name="Christian Alonso Vargas Farias" userId="f0800195-5237-4b13-8d8e-9b32f3e89b5d" providerId="ADAL" clId="{D365B59F-56F5-4702-BBB5-D2F3ABBAE7DF}" dt="2020-02-10T20:42:45.243" v="93"/>
          <ac:spMkLst>
            <pc:docMk/>
            <pc:sldMk cId="3665966782" sldId="257"/>
            <ac:spMk id="6" creationId="{4803C638-0717-48E5-A6F5-95088BD6B81C}"/>
          </ac:spMkLst>
        </pc:spChg>
        <pc:spChg chg="add del mod">
          <ac:chgData name="Christian Alonso Vargas Farias" userId="f0800195-5237-4b13-8d8e-9b32f3e89b5d" providerId="ADAL" clId="{D365B59F-56F5-4702-BBB5-D2F3ABBAE7DF}" dt="2020-02-10T20:42:45.243" v="93"/>
          <ac:spMkLst>
            <pc:docMk/>
            <pc:sldMk cId="3665966782" sldId="257"/>
            <ac:spMk id="7" creationId="{EF7AADDF-3B36-4820-A2A4-C426BA15BB5B}"/>
          </ac:spMkLst>
        </pc:spChg>
        <pc:spChg chg="add del mod">
          <ac:chgData name="Christian Alonso Vargas Farias" userId="f0800195-5237-4b13-8d8e-9b32f3e89b5d" providerId="ADAL" clId="{D365B59F-56F5-4702-BBB5-D2F3ABBAE7DF}" dt="2020-02-10T21:31:48.596" v="306"/>
          <ac:spMkLst>
            <pc:docMk/>
            <pc:sldMk cId="3665966782" sldId="257"/>
            <ac:spMk id="8" creationId="{73145D07-5576-4A0E-B74C-7B22335885D0}"/>
          </ac:spMkLst>
        </pc:spChg>
        <pc:spChg chg="add del mod">
          <ac:chgData name="Christian Alonso Vargas Farias" userId="f0800195-5237-4b13-8d8e-9b32f3e89b5d" providerId="ADAL" clId="{D365B59F-56F5-4702-BBB5-D2F3ABBAE7DF}" dt="2020-02-10T22:02:59.652" v="586"/>
          <ac:spMkLst>
            <pc:docMk/>
            <pc:sldMk cId="3665966782" sldId="257"/>
            <ac:spMk id="9" creationId="{357FDD56-3353-4F15-A255-1BD8DE5742F8}"/>
          </ac:spMkLst>
        </pc:spChg>
        <pc:spChg chg="add del mod">
          <ac:chgData name="Christian Alonso Vargas Farias" userId="f0800195-5237-4b13-8d8e-9b32f3e89b5d" providerId="ADAL" clId="{D365B59F-56F5-4702-BBB5-D2F3ABBAE7DF}" dt="2020-02-10T22:02:59.652" v="586"/>
          <ac:spMkLst>
            <pc:docMk/>
            <pc:sldMk cId="3665966782" sldId="257"/>
            <ac:spMk id="10" creationId="{3C3E6B70-23C8-4013-B0BF-1E2461290AAD}"/>
          </ac:spMkLst>
        </pc:spChg>
        <pc:spChg chg="add mod">
          <ac:chgData name="Christian Alonso Vargas Farias" userId="f0800195-5237-4b13-8d8e-9b32f3e89b5d" providerId="ADAL" clId="{D365B59F-56F5-4702-BBB5-D2F3ABBAE7DF}" dt="2020-02-10T22:02:59.652" v="586"/>
          <ac:spMkLst>
            <pc:docMk/>
            <pc:sldMk cId="3665966782" sldId="257"/>
            <ac:spMk id="11" creationId="{6666D78C-C84D-4A43-AC56-6938A4F08916}"/>
          </ac:spMkLst>
        </pc:spChg>
        <pc:spChg chg="add mod">
          <ac:chgData name="Christian Alonso Vargas Farias" userId="f0800195-5237-4b13-8d8e-9b32f3e89b5d" providerId="ADAL" clId="{D365B59F-56F5-4702-BBB5-D2F3ABBAE7DF}" dt="2020-02-10T22:02:59.652" v="586"/>
          <ac:spMkLst>
            <pc:docMk/>
            <pc:sldMk cId="3665966782" sldId="257"/>
            <ac:spMk id="12" creationId="{C63504B2-84AD-4F15-AF75-37DB95653093}"/>
          </ac:spMkLst>
        </pc:spChg>
      </pc:sldChg>
      <pc:sldChg chg="addSp delSp modSp add ord">
        <pc:chgData name="Christian Alonso Vargas Farias" userId="f0800195-5237-4b13-8d8e-9b32f3e89b5d" providerId="ADAL" clId="{D365B59F-56F5-4702-BBB5-D2F3ABBAE7DF}" dt="2020-02-11T15:11:54.045" v="906"/>
        <pc:sldMkLst>
          <pc:docMk/>
          <pc:sldMk cId="1888070224" sldId="258"/>
        </pc:sldMkLst>
        <pc:spChg chg="add mod">
          <ac:chgData name="Christian Alonso Vargas Farias" userId="f0800195-5237-4b13-8d8e-9b32f3e89b5d" providerId="ADAL" clId="{D365B59F-56F5-4702-BBB5-D2F3ABBAE7DF}" dt="2020-02-11T15:11:54.045" v="906"/>
          <ac:spMkLst>
            <pc:docMk/>
            <pc:sldMk cId="1888070224" sldId="258"/>
            <ac:spMk id="2" creationId="{780D37AA-34BA-4549-BCF4-C1D196008147}"/>
          </ac:spMkLst>
        </pc:spChg>
        <pc:spChg chg="del">
          <ac:chgData name="Christian Alonso Vargas Farias" userId="f0800195-5237-4b13-8d8e-9b32f3e89b5d" providerId="ADAL" clId="{D365B59F-56F5-4702-BBB5-D2F3ABBAE7DF}" dt="2020-02-10T21:12:54.814" v="263"/>
          <ac:spMkLst>
            <pc:docMk/>
            <pc:sldMk cId="1888070224" sldId="258"/>
            <ac:spMk id="2" creationId="{DDA8FDDA-8140-4E23-9A8B-C8DBBABDAD59}"/>
          </ac:spMkLst>
        </pc:spChg>
        <pc:spChg chg="del">
          <ac:chgData name="Christian Alonso Vargas Farias" userId="f0800195-5237-4b13-8d8e-9b32f3e89b5d" providerId="ADAL" clId="{D365B59F-56F5-4702-BBB5-D2F3ABBAE7DF}" dt="2020-02-10T21:12:54.814" v="263"/>
          <ac:spMkLst>
            <pc:docMk/>
            <pc:sldMk cId="1888070224" sldId="258"/>
            <ac:spMk id="3" creationId="{60347C06-8C6D-43B9-94C3-6706BA4DE2A3}"/>
          </ac:spMkLst>
        </pc:spChg>
        <pc:spChg chg="add mod">
          <ac:chgData name="Christian Alonso Vargas Farias" userId="f0800195-5237-4b13-8d8e-9b32f3e89b5d" providerId="ADAL" clId="{D365B59F-56F5-4702-BBB5-D2F3ABBAE7DF}" dt="2020-02-11T15:11:54.045" v="906"/>
          <ac:spMkLst>
            <pc:docMk/>
            <pc:sldMk cId="1888070224" sldId="258"/>
            <ac:spMk id="3" creationId="{9E7B4E90-90A0-4FA6-8D76-CC3AF6261CD7}"/>
          </ac:spMkLst>
        </pc:spChg>
        <pc:spChg chg="add del mod">
          <ac:chgData name="Christian Alonso Vargas Farias" userId="f0800195-5237-4b13-8d8e-9b32f3e89b5d" providerId="ADAL" clId="{D365B59F-56F5-4702-BBB5-D2F3ABBAE7DF}" dt="2020-02-10T22:03:59.829" v="587"/>
          <ac:spMkLst>
            <pc:docMk/>
            <pc:sldMk cId="1888070224" sldId="258"/>
            <ac:spMk id="4" creationId="{9A715591-B1FC-4487-B9EB-496EE4E8CF1A}"/>
          </ac:spMkLst>
        </pc:spChg>
        <pc:spChg chg="add del mod">
          <ac:chgData name="Christian Alonso Vargas Farias" userId="f0800195-5237-4b13-8d8e-9b32f3e89b5d" providerId="ADAL" clId="{D365B59F-56F5-4702-BBB5-D2F3ABBAE7DF}" dt="2020-02-10T21:12:58.106" v="264"/>
          <ac:spMkLst>
            <pc:docMk/>
            <pc:sldMk cId="1888070224" sldId="258"/>
            <ac:spMk id="5" creationId="{5DC32F6C-48D0-40D7-8175-FDB8B2C8574B}"/>
          </ac:spMkLst>
        </pc:spChg>
        <pc:spChg chg="add del mod">
          <ac:chgData name="Christian Alonso Vargas Farias" userId="f0800195-5237-4b13-8d8e-9b32f3e89b5d" providerId="ADAL" clId="{D365B59F-56F5-4702-BBB5-D2F3ABBAE7DF}" dt="2020-02-10T21:13:25.484" v="271"/>
          <ac:spMkLst>
            <pc:docMk/>
            <pc:sldMk cId="1888070224" sldId="258"/>
            <ac:spMk id="9" creationId="{4BFF27E8-3E10-4BBD-A358-CC1263C46F43}"/>
          </ac:spMkLst>
        </pc:spChg>
        <pc:spChg chg="add del mod">
          <ac:chgData name="Christian Alonso Vargas Farias" userId="f0800195-5237-4b13-8d8e-9b32f3e89b5d" providerId="ADAL" clId="{D365B59F-56F5-4702-BBB5-D2F3ABBAE7DF}" dt="2020-02-10T21:14:46.418" v="290" actId="478"/>
          <ac:spMkLst>
            <pc:docMk/>
            <pc:sldMk cId="1888070224" sldId="258"/>
            <ac:spMk id="12" creationId="{F3712E4F-62C6-4757-9BF0-78958C3A17AD}"/>
          </ac:spMkLst>
        </pc:spChg>
        <pc:spChg chg="add del mod">
          <ac:chgData name="Christian Alonso Vargas Farias" userId="f0800195-5237-4b13-8d8e-9b32f3e89b5d" providerId="ADAL" clId="{D365B59F-56F5-4702-BBB5-D2F3ABBAE7DF}" dt="2020-02-10T22:08:13.845" v="635"/>
          <ac:spMkLst>
            <pc:docMk/>
            <pc:sldMk cId="1888070224" sldId="258"/>
            <ac:spMk id="13" creationId="{6428585D-450B-47B4-A9CE-72A6BA7A2313}"/>
          </ac:spMkLst>
        </pc:spChg>
        <pc:spChg chg="add del mod">
          <ac:chgData name="Christian Alonso Vargas Farias" userId="f0800195-5237-4b13-8d8e-9b32f3e89b5d" providerId="ADAL" clId="{D365B59F-56F5-4702-BBB5-D2F3ABBAE7DF}" dt="2020-02-10T22:13:54.528" v="676"/>
          <ac:spMkLst>
            <pc:docMk/>
            <pc:sldMk cId="1888070224" sldId="258"/>
            <ac:spMk id="14" creationId="{3BE9B698-69AC-4DD5-A404-72BCB58654A0}"/>
          </ac:spMkLst>
        </pc:spChg>
        <pc:spChg chg="add del mod">
          <ac:chgData name="Christian Alonso Vargas Farias" userId="f0800195-5237-4b13-8d8e-9b32f3e89b5d" providerId="ADAL" clId="{D365B59F-56F5-4702-BBB5-D2F3ABBAE7DF}" dt="2020-02-10T22:16:25.802" v="703"/>
          <ac:spMkLst>
            <pc:docMk/>
            <pc:sldMk cId="1888070224" sldId="258"/>
            <ac:spMk id="15" creationId="{47C76009-AE61-4283-BA3F-FC9B1820236B}"/>
          </ac:spMkLst>
        </pc:spChg>
        <pc:spChg chg="add del mod">
          <ac:chgData name="Christian Alonso Vargas Farias" userId="f0800195-5237-4b13-8d8e-9b32f3e89b5d" providerId="ADAL" clId="{D365B59F-56F5-4702-BBB5-D2F3ABBAE7DF}" dt="2020-02-10T22:20:25.852" v="748"/>
          <ac:spMkLst>
            <pc:docMk/>
            <pc:sldMk cId="1888070224" sldId="258"/>
            <ac:spMk id="16" creationId="{34B3E0A7-7246-48B6-AA88-3B713992EF73}"/>
          </ac:spMkLst>
        </pc:spChg>
        <pc:spChg chg="add del mod">
          <ac:chgData name="Christian Alonso Vargas Farias" userId="f0800195-5237-4b13-8d8e-9b32f3e89b5d" providerId="ADAL" clId="{D365B59F-56F5-4702-BBB5-D2F3ABBAE7DF}" dt="2020-02-10T22:16:31.356" v="704" actId="931"/>
          <ac:spMkLst>
            <pc:docMk/>
            <pc:sldMk cId="1888070224" sldId="258"/>
            <ac:spMk id="17" creationId="{8E14753B-9058-4E61-B2AB-C21DCB3C88B6}"/>
          </ac:spMkLst>
        </pc:spChg>
        <pc:spChg chg="add del mod">
          <ac:chgData name="Christian Alonso Vargas Farias" userId="f0800195-5237-4b13-8d8e-9b32f3e89b5d" providerId="ADAL" clId="{D365B59F-56F5-4702-BBB5-D2F3ABBAE7DF}" dt="2020-02-10T22:18:42.897" v="731" actId="931"/>
          <ac:spMkLst>
            <pc:docMk/>
            <pc:sldMk cId="1888070224" sldId="258"/>
            <ac:spMk id="21" creationId="{ACE003CE-C767-4626-A392-59CB5B173E3B}"/>
          </ac:spMkLst>
        </pc:spChg>
        <pc:spChg chg="add del mod">
          <ac:chgData name="Christian Alonso Vargas Farias" userId="f0800195-5237-4b13-8d8e-9b32f3e89b5d" providerId="ADAL" clId="{D365B59F-56F5-4702-BBB5-D2F3ABBAE7DF}" dt="2020-02-10T22:20:25.852" v="748"/>
          <ac:spMkLst>
            <pc:docMk/>
            <pc:sldMk cId="1888070224" sldId="258"/>
            <ac:spMk id="25" creationId="{9F5D4B2C-0841-4154-AC9B-620B7FA36E14}"/>
          </ac:spMkLst>
        </pc:spChg>
        <pc:spChg chg="add del mod">
          <ac:chgData name="Christian Alonso Vargas Farias" userId="f0800195-5237-4b13-8d8e-9b32f3e89b5d" providerId="ADAL" clId="{D365B59F-56F5-4702-BBB5-D2F3ABBAE7DF}" dt="2020-02-10T22:20:30.844" v="749"/>
          <ac:spMkLst>
            <pc:docMk/>
            <pc:sldMk cId="1888070224" sldId="258"/>
            <ac:spMk id="26" creationId="{F3A8C7E2-1914-4261-B6AB-CEB9B641500C}"/>
          </ac:spMkLst>
        </pc:spChg>
        <pc:spChg chg="add del mod">
          <ac:chgData name="Christian Alonso Vargas Farias" userId="f0800195-5237-4b13-8d8e-9b32f3e89b5d" providerId="ADAL" clId="{D365B59F-56F5-4702-BBB5-D2F3ABBAE7DF}" dt="2020-02-10T22:20:30.844" v="749"/>
          <ac:spMkLst>
            <pc:docMk/>
            <pc:sldMk cId="1888070224" sldId="258"/>
            <ac:spMk id="27" creationId="{8F32B12D-383D-4561-B687-DB8BB0036E70}"/>
          </ac:spMkLst>
        </pc:spChg>
        <pc:spChg chg="add mod">
          <ac:chgData name="Christian Alonso Vargas Farias" userId="f0800195-5237-4b13-8d8e-9b32f3e89b5d" providerId="ADAL" clId="{D365B59F-56F5-4702-BBB5-D2F3ABBAE7DF}" dt="2020-02-10T22:20:37.693" v="755" actId="20577"/>
          <ac:spMkLst>
            <pc:docMk/>
            <pc:sldMk cId="1888070224" sldId="258"/>
            <ac:spMk id="28" creationId="{8D9E26A3-9FC5-4974-92EC-586B2E5D3301}"/>
          </ac:spMkLst>
        </pc:spChg>
        <pc:spChg chg="add del mod">
          <ac:chgData name="Christian Alonso Vargas Farias" userId="f0800195-5237-4b13-8d8e-9b32f3e89b5d" providerId="ADAL" clId="{D365B59F-56F5-4702-BBB5-D2F3ABBAE7DF}" dt="2020-02-11T15:11:54.045" v="906"/>
          <ac:spMkLst>
            <pc:docMk/>
            <pc:sldMk cId="1888070224" sldId="258"/>
            <ac:spMk id="29" creationId="{2E5E6B4A-1799-4889-A366-1287F8CA491D}"/>
          </ac:spMkLst>
        </pc:spChg>
        <pc:picChg chg="add del mod">
          <ac:chgData name="Christian Alonso Vargas Farias" userId="f0800195-5237-4b13-8d8e-9b32f3e89b5d" providerId="ADAL" clId="{D365B59F-56F5-4702-BBB5-D2F3ABBAE7DF}" dt="2020-02-10T21:13:07.950" v="269" actId="478"/>
          <ac:picMkLst>
            <pc:docMk/>
            <pc:sldMk cId="1888070224" sldId="258"/>
            <ac:picMk id="7" creationId="{D68E0E3E-5A1A-4B18-A4CB-11ED2957E39B}"/>
          </ac:picMkLst>
        </pc:picChg>
        <pc:picChg chg="add del mod ord">
          <ac:chgData name="Christian Alonso Vargas Farias" userId="f0800195-5237-4b13-8d8e-9b32f3e89b5d" providerId="ADAL" clId="{D365B59F-56F5-4702-BBB5-D2F3ABBAE7DF}" dt="2020-02-10T21:13:36.747" v="277"/>
          <ac:picMkLst>
            <pc:docMk/>
            <pc:sldMk cId="1888070224" sldId="258"/>
            <ac:picMk id="11" creationId="{322B4B2B-7DFD-49F3-8100-B0FA642BB595}"/>
          </ac:picMkLst>
        </pc:picChg>
        <pc:picChg chg="add del mod">
          <ac:chgData name="Christian Alonso Vargas Farias" userId="f0800195-5237-4b13-8d8e-9b32f3e89b5d" providerId="ADAL" clId="{D365B59F-56F5-4702-BBB5-D2F3ABBAE7DF}" dt="2020-02-10T22:16:37.315" v="707" actId="478"/>
          <ac:picMkLst>
            <pc:docMk/>
            <pc:sldMk cId="1888070224" sldId="258"/>
            <ac:picMk id="19" creationId="{1CA6095C-572C-4647-9F22-FE10CB79F4FD}"/>
          </ac:picMkLst>
        </pc:picChg>
        <pc:picChg chg="add del mod ord">
          <ac:chgData name="Christian Alonso Vargas Farias" userId="f0800195-5237-4b13-8d8e-9b32f3e89b5d" providerId="ADAL" clId="{D365B59F-56F5-4702-BBB5-D2F3ABBAE7DF}" dt="2020-02-10T22:18:52.632" v="735" actId="478"/>
          <ac:picMkLst>
            <pc:docMk/>
            <pc:sldMk cId="1888070224" sldId="258"/>
            <ac:picMk id="23" creationId="{73A9FD7A-FE9F-434B-8DB4-BF8293E875FF}"/>
          </ac:picMkLst>
        </pc:picChg>
      </pc:sldChg>
      <pc:sldChg chg="addSp delSp modSp add del">
        <pc:chgData name="Christian Alonso Vargas Farias" userId="f0800195-5237-4b13-8d8e-9b32f3e89b5d" providerId="ADAL" clId="{D365B59F-56F5-4702-BBB5-D2F3ABBAE7DF}" dt="2020-02-10T22:14:26.929" v="684" actId="2696"/>
        <pc:sldMkLst>
          <pc:docMk/>
          <pc:sldMk cId="720758439" sldId="259"/>
        </pc:sldMkLst>
        <pc:spChg chg="del">
          <ac:chgData name="Christian Alonso Vargas Farias" userId="f0800195-5237-4b13-8d8e-9b32f3e89b5d" providerId="ADAL" clId="{D365B59F-56F5-4702-BBB5-D2F3ABBAE7DF}" dt="2020-02-10T21:31:53.681" v="307"/>
          <ac:spMkLst>
            <pc:docMk/>
            <pc:sldMk cId="720758439" sldId="259"/>
            <ac:spMk id="2" creationId="{DDA8FDDA-8140-4E23-9A8B-C8DBBABDAD59}"/>
          </ac:spMkLst>
        </pc:spChg>
        <pc:spChg chg="del">
          <ac:chgData name="Christian Alonso Vargas Farias" userId="f0800195-5237-4b13-8d8e-9b32f3e89b5d" providerId="ADAL" clId="{D365B59F-56F5-4702-BBB5-D2F3ABBAE7DF}" dt="2020-02-10T21:31:53.681" v="307"/>
          <ac:spMkLst>
            <pc:docMk/>
            <pc:sldMk cId="720758439" sldId="259"/>
            <ac:spMk id="3" creationId="{60347C06-8C6D-43B9-94C3-6706BA4DE2A3}"/>
          </ac:spMkLst>
        </pc:spChg>
        <pc:spChg chg="add del mod">
          <ac:chgData name="Christian Alonso Vargas Farias" userId="f0800195-5237-4b13-8d8e-9b32f3e89b5d" providerId="ADAL" clId="{D365B59F-56F5-4702-BBB5-D2F3ABBAE7DF}" dt="2020-02-10T22:14:09.192" v="679"/>
          <ac:spMkLst>
            <pc:docMk/>
            <pc:sldMk cId="720758439" sldId="259"/>
            <ac:spMk id="4" creationId="{6CD39762-E776-42C4-8FEF-13A41E3207B9}"/>
          </ac:spMkLst>
        </pc:spChg>
        <pc:spChg chg="add mod">
          <ac:chgData name="Christian Alonso Vargas Farias" userId="f0800195-5237-4b13-8d8e-9b32f3e89b5d" providerId="ADAL" clId="{D365B59F-56F5-4702-BBB5-D2F3ABBAE7DF}" dt="2020-02-10T22:14:09.192" v="679"/>
          <ac:spMkLst>
            <pc:docMk/>
            <pc:sldMk cId="720758439" sldId="259"/>
            <ac:spMk id="5" creationId="{59800F2D-1147-4BF6-88EB-753797E86828}"/>
          </ac:spMkLst>
        </pc:spChg>
        <pc:spChg chg="add del mod">
          <ac:chgData name="Christian Alonso Vargas Farias" userId="f0800195-5237-4b13-8d8e-9b32f3e89b5d" providerId="ADAL" clId="{D365B59F-56F5-4702-BBB5-D2F3ABBAE7DF}" dt="2020-02-10T22:14:15.073" v="680" actId="931"/>
          <ac:spMkLst>
            <pc:docMk/>
            <pc:sldMk cId="720758439" sldId="259"/>
            <ac:spMk id="6" creationId="{B966258A-875D-4D8E-9BD2-7F7EC306492F}"/>
          </ac:spMkLst>
        </pc:spChg>
        <pc:spChg chg="add mod">
          <ac:chgData name="Christian Alonso Vargas Farias" userId="f0800195-5237-4b13-8d8e-9b32f3e89b5d" providerId="ADAL" clId="{D365B59F-56F5-4702-BBB5-D2F3ABBAE7DF}" dt="2020-02-10T22:14:23.825" v="683" actId="478"/>
          <ac:spMkLst>
            <pc:docMk/>
            <pc:sldMk cId="720758439" sldId="259"/>
            <ac:spMk id="10" creationId="{EA2045E3-6B87-4969-B54C-75171011AA84}"/>
          </ac:spMkLst>
        </pc:spChg>
        <pc:picChg chg="add del mod">
          <ac:chgData name="Christian Alonso Vargas Farias" userId="f0800195-5237-4b13-8d8e-9b32f3e89b5d" providerId="ADAL" clId="{D365B59F-56F5-4702-BBB5-D2F3ABBAE7DF}" dt="2020-02-10T22:14:23.825" v="683" actId="478"/>
          <ac:picMkLst>
            <pc:docMk/>
            <pc:sldMk cId="720758439" sldId="259"/>
            <ac:picMk id="8" creationId="{C0DEB0D2-EA56-46F8-A846-3DA6300E48A1}"/>
          </ac:picMkLst>
        </pc:picChg>
      </pc:sldChg>
      <pc:sldChg chg="addSp delSp modSp add">
        <pc:chgData name="Christian Alonso Vargas Farias" userId="f0800195-5237-4b13-8d8e-9b32f3e89b5d" providerId="ADAL" clId="{D365B59F-56F5-4702-BBB5-D2F3ABBAE7DF}" dt="2020-02-11T14:33:55.472" v="868"/>
        <pc:sldMkLst>
          <pc:docMk/>
          <pc:sldMk cId="2354456568" sldId="260"/>
        </pc:sldMkLst>
        <pc:spChg chg="del">
          <ac:chgData name="Christian Alonso Vargas Farias" userId="f0800195-5237-4b13-8d8e-9b32f3e89b5d" providerId="ADAL" clId="{D365B59F-56F5-4702-BBB5-D2F3ABBAE7DF}" dt="2020-02-11T13:53:46.749" v="829"/>
          <ac:spMkLst>
            <pc:docMk/>
            <pc:sldMk cId="2354456568" sldId="260"/>
            <ac:spMk id="2" creationId="{DDA8FDDA-8140-4E23-9A8B-C8DBBABDAD59}"/>
          </ac:spMkLst>
        </pc:spChg>
        <pc:spChg chg="del mod">
          <ac:chgData name="Christian Alonso Vargas Farias" userId="f0800195-5237-4b13-8d8e-9b32f3e89b5d" providerId="ADAL" clId="{D365B59F-56F5-4702-BBB5-D2F3ABBAE7DF}" dt="2020-02-11T13:53:46.749" v="829"/>
          <ac:spMkLst>
            <pc:docMk/>
            <pc:sldMk cId="2354456568" sldId="260"/>
            <ac:spMk id="3" creationId="{60347C06-8C6D-43B9-94C3-6706BA4DE2A3}"/>
          </ac:spMkLst>
        </pc:spChg>
        <pc:spChg chg="add del mod">
          <ac:chgData name="Christian Alonso Vargas Farias" userId="f0800195-5237-4b13-8d8e-9b32f3e89b5d" providerId="ADAL" clId="{D365B59F-56F5-4702-BBB5-D2F3ABBAE7DF}" dt="2020-02-11T14:33:55.472" v="868"/>
          <ac:spMkLst>
            <pc:docMk/>
            <pc:sldMk cId="2354456568" sldId="260"/>
            <ac:spMk id="4" creationId="{CAAF2257-27B2-4A5E-9514-CF5BC3653ED9}"/>
          </ac:spMkLst>
        </pc:spChg>
        <pc:spChg chg="add del mod">
          <ac:chgData name="Christian Alonso Vargas Farias" userId="f0800195-5237-4b13-8d8e-9b32f3e89b5d" providerId="ADAL" clId="{D365B59F-56F5-4702-BBB5-D2F3ABBAE7DF}" dt="2020-02-11T14:33:55.472" v="868"/>
          <ac:spMkLst>
            <pc:docMk/>
            <pc:sldMk cId="2354456568" sldId="260"/>
            <ac:spMk id="5" creationId="{EE45C1C9-A38B-4211-ADEA-B35440543F3D}"/>
          </ac:spMkLst>
        </pc:spChg>
        <pc:spChg chg="add del mod">
          <ac:chgData name="Christian Alonso Vargas Farias" userId="f0800195-5237-4b13-8d8e-9b32f3e89b5d" providerId="ADAL" clId="{D365B59F-56F5-4702-BBB5-D2F3ABBAE7DF}" dt="2020-02-11T14:33:55.472" v="868"/>
          <ac:spMkLst>
            <pc:docMk/>
            <pc:sldMk cId="2354456568" sldId="260"/>
            <ac:spMk id="6" creationId="{CB25F053-51B2-46A4-B8DB-CD7A974C8C7C}"/>
          </ac:spMkLst>
        </pc:spChg>
      </pc:sldChg>
      <pc:sldChg chg="add ord">
        <pc:chgData name="Christian Alonso Vargas Farias" userId="f0800195-5237-4b13-8d8e-9b32f3e89b5d" providerId="ADAL" clId="{D365B59F-56F5-4702-BBB5-D2F3ABBAE7DF}" dt="2020-02-10T22:18:27.063" v="729"/>
        <pc:sldMkLst>
          <pc:docMk/>
          <pc:sldMk cId="1604834296" sldId="261"/>
        </pc:sldMkLst>
      </pc:sldChg>
      <pc:sldChg chg="addSp delSp modSp add">
        <pc:chgData name="Christian Alonso Vargas Farias" userId="f0800195-5237-4b13-8d8e-9b32f3e89b5d" providerId="ADAL" clId="{D365B59F-56F5-4702-BBB5-D2F3ABBAE7DF}" dt="2020-02-11T19:02:28.640" v="912"/>
        <pc:sldMkLst>
          <pc:docMk/>
          <pc:sldMk cId="2853443170" sldId="262"/>
        </pc:sldMkLst>
        <pc:spChg chg="del">
          <ac:chgData name="Christian Alonso Vargas Farias" userId="f0800195-5237-4b13-8d8e-9b32f3e89b5d" providerId="ADAL" clId="{D365B59F-56F5-4702-BBB5-D2F3ABBAE7DF}" dt="2020-02-11T19:02:28.640" v="912"/>
          <ac:spMkLst>
            <pc:docMk/>
            <pc:sldMk cId="2853443170" sldId="262"/>
            <ac:spMk id="2" creationId="{780D37AA-34BA-4549-BCF4-C1D196008147}"/>
          </ac:spMkLst>
        </pc:spChg>
        <pc:spChg chg="del">
          <ac:chgData name="Christian Alonso Vargas Farias" userId="f0800195-5237-4b13-8d8e-9b32f3e89b5d" providerId="ADAL" clId="{D365B59F-56F5-4702-BBB5-D2F3ABBAE7DF}" dt="2020-02-11T19:02:28.640" v="912"/>
          <ac:spMkLst>
            <pc:docMk/>
            <pc:sldMk cId="2853443170" sldId="262"/>
            <ac:spMk id="3" creationId="{9E7B4E90-90A0-4FA6-8D76-CC3AF6261CD7}"/>
          </ac:spMkLst>
        </pc:spChg>
        <pc:spChg chg="add mod">
          <ac:chgData name="Christian Alonso Vargas Farias" userId="f0800195-5237-4b13-8d8e-9b32f3e89b5d" providerId="ADAL" clId="{D365B59F-56F5-4702-BBB5-D2F3ABBAE7DF}" dt="2020-02-11T19:02:28.640" v="912"/>
          <ac:spMkLst>
            <pc:docMk/>
            <pc:sldMk cId="2853443170" sldId="262"/>
            <ac:spMk id="4" creationId="{46F5D4AA-4009-43F6-9C6C-44E711E9E840}"/>
          </ac:spMkLst>
        </pc:spChg>
      </pc:sldChg>
      <pc:sldMasterChg chg="addSp delSp modSp delAnim modAnim delSldLayout modSldLayout">
        <pc:chgData name="Christian Alonso Vargas Farias" userId="f0800195-5237-4b13-8d8e-9b32f3e89b5d" providerId="ADAL" clId="{D365B59F-56F5-4702-BBB5-D2F3ABBAE7DF}" dt="2020-02-12T14:43:17.735" v="921" actId="167"/>
        <pc:sldMasterMkLst>
          <pc:docMk/>
          <pc:sldMasterMk cId="2695584717" sldId="2147483648"/>
        </pc:sldMasterMkLst>
        <pc:spChg chg="add del mod ord">
          <ac:chgData name="Christian Alonso Vargas Farias" userId="f0800195-5237-4b13-8d8e-9b32f3e89b5d" providerId="ADAL" clId="{D365B59F-56F5-4702-BBB5-D2F3ABBAE7DF}" dt="2020-02-10T21:42:36.302" v="394" actId="14100"/>
          <ac:spMkLst>
            <pc:docMk/>
            <pc:sldMasterMk cId="2695584717" sldId="2147483648"/>
            <ac:spMk id="2" creationId="{E34B6424-8960-4519-BBB2-AB139747F9E4}"/>
          </ac:spMkLst>
        </pc:spChg>
        <pc:spChg chg="add del mod">
          <ac:chgData name="Christian Alonso Vargas Farias" userId="f0800195-5237-4b13-8d8e-9b32f3e89b5d" providerId="ADAL" clId="{D365B59F-56F5-4702-BBB5-D2F3ABBAE7DF}" dt="2020-02-10T21:56:00.377" v="536" actId="207"/>
          <ac:spMkLst>
            <pc:docMk/>
            <pc:sldMasterMk cId="2695584717" sldId="2147483648"/>
            <ac:spMk id="3" creationId="{99885DB4-1D31-4EAA-B861-83CF135D3FCF}"/>
          </ac:spMkLst>
        </pc:spChg>
        <pc:spChg chg="del">
          <ac:chgData name="Christian Alonso Vargas Farias" userId="f0800195-5237-4b13-8d8e-9b32f3e89b5d" providerId="ADAL" clId="{D365B59F-56F5-4702-BBB5-D2F3ABBAE7DF}" dt="2020-02-10T20:39:19.770" v="65" actId="478"/>
          <ac:spMkLst>
            <pc:docMk/>
            <pc:sldMasterMk cId="2695584717" sldId="2147483648"/>
            <ac:spMk id="4" creationId="{EF14DCA0-0230-40D3-B187-7218A6DCCC08}"/>
          </ac:spMkLst>
        </pc:spChg>
        <pc:spChg chg="del">
          <ac:chgData name="Christian Alonso Vargas Farias" userId="f0800195-5237-4b13-8d8e-9b32f3e89b5d" providerId="ADAL" clId="{D365B59F-56F5-4702-BBB5-D2F3ABBAE7DF}" dt="2020-02-10T20:39:21.610" v="66" actId="478"/>
          <ac:spMkLst>
            <pc:docMk/>
            <pc:sldMasterMk cId="2695584717" sldId="2147483648"/>
            <ac:spMk id="5" creationId="{F770CE6E-087F-41C0-9DF1-B94C35013776}"/>
          </ac:spMkLst>
        </pc:spChg>
        <pc:spChg chg="del">
          <ac:chgData name="Christian Alonso Vargas Farias" userId="f0800195-5237-4b13-8d8e-9b32f3e89b5d" providerId="ADAL" clId="{D365B59F-56F5-4702-BBB5-D2F3ABBAE7DF}" dt="2020-02-10T20:39:22.968" v="67" actId="478"/>
          <ac:spMkLst>
            <pc:docMk/>
            <pc:sldMasterMk cId="2695584717" sldId="2147483648"/>
            <ac:spMk id="6" creationId="{2DF3038D-62FC-45B8-941A-CAE1D0711DD3}"/>
          </ac:spMkLst>
        </pc:spChg>
        <pc:spChg chg="add del">
          <ac:chgData name="Christian Alonso Vargas Farias" userId="f0800195-5237-4b13-8d8e-9b32f3e89b5d" providerId="ADAL" clId="{D365B59F-56F5-4702-BBB5-D2F3ABBAE7DF}" dt="2020-02-10T20:38:22.854" v="48" actId="478"/>
          <ac:spMkLst>
            <pc:docMk/>
            <pc:sldMasterMk cId="2695584717" sldId="2147483648"/>
            <ac:spMk id="7" creationId="{645DBB90-937A-4682-B967-797E401BEE24}"/>
          </ac:spMkLst>
        </pc:spChg>
        <pc:spChg chg="add del">
          <ac:chgData name="Christian Alonso Vargas Farias" userId="f0800195-5237-4b13-8d8e-9b32f3e89b5d" providerId="ADAL" clId="{D365B59F-56F5-4702-BBB5-D2F3ABBAE7DF}" dt="2020-02-10T20:38:21.341" v="47" actId="478"/>
          <ac:spMkLst>
            <pc:docMk/>
            <pc:sldMasterMk cId="2695584717" sldId="2147483648"/>
            <ac:spMk id="8" creationId="{C55C4289-51B3-462A-8A81-55F44AD3ACF2}"/>
          </ac:spMkLst>
        </pc:spChg>
        <pc:spChg chg="add del mod">
          <ac:chgData name="Christian Alonso Vargas Farias" userId="f0800195-5237-4b13-8d8e-9b32f3e89b5d" providerId="ADAL" clId="{D365B59F-56F5-4702-BBB5-D2F3ABBAE7DF}" dt="2020-02-10T20:38:41.543" v="52" actId="478"/>
          <ac:spMkLst>
            <pc:docMk/>
            <pc:sldMasterMk cId="2695584717" sldId="2147483648"/>
            <ac:spMk id="9" creationId="{AA16E363-CCEC-424E-A56B-B04339D95494}"/>
          </ac:spMkLst>
        </pc:spChg>
        <pc:spChg chg="add del mod">
          <ac:chgData name="Christian Alonso Vargas Farias" userId="f0800195-5237-4b13-8d8e-9b32f3e89b5d" providerId="ADAL" clId="{D365B59F-56F5-4702-BBB5-D2F3ABBAE7DF}" dt="2020-02-10T20:38:40.295" v="51" actId="478"/>
          <ac:spMkLst>
            <pc:docMk/>
            <pc:sldMasterMk cId="2695584717" sldId="2147483648"/>
            <ac:spMk id="10" creationId="{96F008E7-2311-4C02-9307-03EF62543177}"/>
          </ac:spMkLst>
        </pc:spChg>
        <pc:spChg chg="add del mod">
          <ac:chgData name="Christian Alonso Vargas Farias" userId="f0800195-5237-4b13-8d8e-9b32f3e89b5d" providerId="ADAL" clId="{D365B59F-56F5-4702-BBB5-D2F3ABBAE7DF}" dt="2020-02-10T20:45:39.863" v="109" actId="478"/>
          <ac:spMkLst>
            <pc:docMk/>
            <pc:sldMasterMk cId="2695584717" sldId="2147483648"/>
            <ac:spMk id="11" creationId="{C7896696-13A8-4359-A0B4-FDE2CB9B3AD1}"/>
          </ac:spMkLst>
        </pc:spChg>
        <pc:spChg chg="add del mod">
          <ac:chgData name="Christian Alonso Vargas Farias" userId="f0800195-5237-4b13-8d8e-9b32f3e89b5d" providerId="ADAL" clId="{D365B59F-56F5-4702-BBB5-D2F3ABBAE7DF}" dt="2020-02-10T20:45:55.962" v="115" actId="478"/>
          <ac:spMkLst>
            <pc:docMk/>
            <pc:sldMasterMk cId="2695584717" sldId="2147483648"/>
            <ac:spMk id="47" creationId="{1485EEEC-D710-468C-B8C5-3696A8B3BAF6}"/>
          </ac:spMkLst>
        </pc:spChg>
        <pc:spChg chg="add mod">
          <ac:chgData name="Christian Alonso Vargas Farias" userId="f0800195-5237-4b13-8d8e-9b32f3e89b5d" providerId="ADAL" clId="{D365B59F-56F5-4702-BBB5-D2F3ABBAE7DF}" dt="2020-02-10T21:34:43.047" v="337" actId="571"/>
          <ac:spMkLst>
            <pc:docMk/>
            <pc:sldMasterMk cId="2695584717" sldId="2147483648"/>
            <ac:spMk id="49" creationId="{2A07C161-1EC6-478E-BB81-572EBE067A40}"/>
          </ac:spMkLst>
        </pc:spChg>
        <pc:spChg chg="add del">
          <ac:chgData name="Christian Alonso Vargas Farias" userId="f0800195-5237-4b13-8d8e-9b32f3e89b5d" providerId="ADAL" clId="{D365B59F-56F5-4702-BBB5-D2F3ABBAE7DF}" dt="2020-02-10T21:42:22.761" v="390"/>
          <ac:spMkLst>
            <pc:docMk/>
            <pc:sldMasterMk cId="2695584717" sldId="2147483648"/>
            <ac:spMk id="57" creationId="{CE6D68F7-161C-435C-9993-65EF5122DB16}"/>
          </ac:spMkLst>
        </pc:spChg>
        <pc:grpChg chg="mod">
          <ac:chgData name="Christian Alonso Vargas Farias" userId="f0800195-5237-4b13-8d8e-9b32f3e89b5d" providerId="ADAL" clId="{D365B59F-56F5-4702-BBB5-D2F3ABBAE7DF}" dt="2020-02-10T21:37:49.694" v="357" actId="1035"/>
          <ac:grpSpMkLst>
            <pc:docMk/>
            <pc:sldMasterMk cId="2695584717" sldId="2147483648"/>
            <ac:grpSpMk id="13" creationId="{798CC407-1B90-4C68-96E0-0030B6EA325A}"/>
          </ac:grpSpMkLst>
        </pc:grpChg>
        <pc:grpChg chg="mod">
          <ac:chgData name="Christian Alonso Vargas Farias" userId="f0800195-5237-4b13-8d8e-9b32f3e89b5d" providerId="ADAL" clId="{D365B59F-56F5-4702-BBB5-D2F3ABBAE7DF}" dt="2020-02-10T21:37:49.694" v="357" actId="1035"/>
          <ac:grpSpMkLst>
            <pc:docMk/>
            <pc:sldMasterMk cId="2695584717" sldId="2147483648"/>
            <ac:grpSpMk id="18" creationId="{A7315C0A-A1A8-4332-A786-592306DA8500}"/>
          </ac:grpSpMkLst>
        </pc:grpChg>
        <pc:grpChg chg="mod">
          <ac:chgData name="Christian Alonso Vargas Farias" userId="f0800195-5237-4b13-8d8e-9b32f3e89b5d" providerId="ADAL" clId="{D365B59F-56F5-4702-BBB5-D2F3ABBAE7DF}" dt="2020-02-10T21:37:14.828" v="347" actId="14100"/>
          <ac:grpSpMkLst>
            <pc:docMk/>
            <pc:sldMasterMk cId="2695584717" sldId="2147483648"/>
            <ac:grpSpMk id="51" creationId="{D9EC7CC7-8487-484A-A43C-A99ECB15EBAE}"/>
          </ac:grpSpMkLst>
        </pc:grpChg>
        <pc:picChg chg="add del mod">
          <ac:chgData name="Christian Alonso Vargas Farias" userId="f0800195-5237-4b13-8d8e-9b32f3e89b5d" providerId="ADAL" clId="{D365B59F-56F5-4702-BBB5-D2F3ABBAE7DF}" dt="2020-02-10T20:40:56.378" v="75" actId="27803"/>
          <ac:picMkLst>
            <pc:docMk/>
            <pc:sldMasterMk cId="2695584717" sldId="2147483648"/>
            <ac:picMk id="12" creationId="{798CC407-1B90-4C68-96E0-0030B6EA325A}"/>
          </ac:picMkLst>
        </pc:picChg>
        <pc:picChg chg="add del">
          <ac:chgData name="Christian Alonso Vargas Farias" userId="f0800195-5237-4b13-8d8e-9b32f3e89b5d" providerId="ADAL" clId="{D365B59F-56F5-4702-BBB5-D2F3ABBAE7DF}" dt="2020-02-10T20:41:22.353" v="79" actId="27803"/>
          <ac:picMkLst>
            <pc:docMk/>
            <pc:sldMasterMk cId="2695584717" sldId="2147483648"/>
            <ac:picMk id="17" creationId="{A7315C0A-A1A8-4332-A786-592306DA8500}"/>
          </ac:picMkLst>
        </pc:picChg>
        <pc:picChg chg="add del mod">
          <ac:chgData name="Christian Alonso Vargas Farias" userId="f0800195-5237-4b13-8d8e-9b32f3e89b5d" providerId="ADAL" clId="{D365B59F-56F5-4702-BBB5-D2F3ABBAE7DF}" dt="2020-02-10T21:35:42.273" v="340" actId="27803"/>
          <ac:picMkLst>
            <pc:docMk/>
            <pc:sldMasterMk cId="2695584717" sldId="2147483648"/>
            <ac:picMk id="48" creationId="{D9EC7CC7-8487-484A-A43C-A99ECB15EBAE}"/>
          </ac:picMkLst>
        </pc:picChg>
        <pc:picChg chg="add mod">
          <ac:chgData name="Christian Alonso Vargas Farias" userId="f0800195-5237-4b13-8d8e-9b32f3e89b5d" providerId="ADAL" clId="{D365B59F-56F5-4702-BBB5-D2F3ABBAE7DF}" dt="2020-02-10T21:34:43.047" v="337" actId="571"/>
          <ac:picMkLst>
            <pc:docMk/>
            <pc:sldMasterMk cId="2695584717" sldId="2147483648"/>
            <ac:picMk id="50" creationId="{9960C1FE-881B-4F35-8FD3-86CC0D3591A3}"/>
          </ac:picMkLst>
        </pc:picChg>
        <pc:sldLayoutChg chg="addSp delSp modSp">
          <pc:chgData name="Christian Alonso Vargas Farias" userId="f0800195-5237-4b13-8d8e-9b32f3e89b5d" providerId="ADAL" clId="{D365B59F-56F5-4702-BBB5-D2F3ABBAE7DF}" dt="2020-02-12T14:40:03.627" v="913" actId="197"/>
          <pc:sldLayoutMkLst>
            <pc:docMk/>
            <pc:sldMasterMk cId="2695584717" sldId="2147483648"/>
            <pc:sldLayoutMk cId="3916248093" sldId="2147483649"/>
          </pc:sldLayoutMkLst>
          <pc:spChg chg="mod">
            <ac:chgData name="Christian Alonso Vargas Farias" userId="f0800195-5237-4b13-8d8e-9b32f3e89b5d" providerId="ADAL" clId="{D365B59F-56F5-4702-BBB5-D2F3ABBAE7DF}" dt="2020-02-10T21:41:27.631" v="385" actId="552"/>
            <ac:spMkLst>
              <pc:docMk/>
              <pc:sldMasterMk cId="2695584717" sldId="2147483648"/>
              <pc:sldLayoutMk cId="3916248093" sldId="2147483649"/>
              <ac:spMk id="2" creationId="{69FC8C93-64E0-40FA-BCCC-AE84C4637AE1}"/>
            </ac:spMkLst>
          </pc:spChg>
          <pc:spChg chg="mod">
            <ac:chgData name="Christian Alonso Vargas Farias" userId="f0800195-5237-4b13-8d8e-9b32f3e89b5d" providerId="ADAL" clId="{D365B59F-56F5-4702-BBB5-D2F3ABBAE7DF}" dt="2020-02-10T21:48:25.232" v="464" actId="242"/>
            <ac:spMkLst>
              <pc:docMk/>
              <pc:sldMasterMk cId="2695584717" sldId="2147483648"/>
              <pc:sldLayoutMk cId="3916248093" sldId="2147483649"/>
              <ac:spMk id="3" creationId="{342C6252-2DDB-43C0-8241-75FA02D53CF9}"/>
            </ac:spMkLst>
          </pc:spChg>
          <pc:spChg chg="del">
            <ac:chgData name="Christian Alonso Vargas Farias" userId="f0800195-5237-4b13-8d8e-9b32f3e89b5d" providerId="ADAL" clId="{D365B59F-56F5-4702-BBB5-D2F3ABBAE7DF}" dt="2020-02-10T20:47:20.376" v="127" actId="478"/>
            <ac:spMkLst>
              <pc:docMk/>
              <pc:sldMasterMk cId="2695584717" sldId="2147483648"/>
              <pc:sldLayoutMk cId="3916248093" sldId="2147483649"/>
              <ac:spMk id="4" creationId="{EEB48EB4-2221-4F7C-8A2C-AE5351DBA379}"/>
            </ac:spMkLst>
          </pc:spChg>
          <pc:spChg chg="del">
            <ac:chgData name="Christian Alonso Vargas Farias" userId="f0800195-5237-4b13-8d8e-9b32f3e89b5d" providerId="ADAL" clId="{D365B59F-56F5-4702-BBB5-D2F3ABBAE7DF}" dt="2020-02-10T20:47:22.841" v="128" actId="478"/>
            <ac:spMkLst>
              <pc:docMk/>
              <pc:sldMasterMk cId="2695584717" sldId="2147483648"/>
              <pc:sldLayoutMk cId="3916248093" sldId="2147483649"/>
              <ac:spMk id="5" creationId="{A21302D4-0DA6-4C90-AD6F-DA8D3C7ED22A}"/>
            </ac:spMkLst>
          </pc:spChg>
          <pc:spChg chg="del">
            <ac:chgData name="Christian Alonso Vargas Farias" userId="f0800195-5237-4b13-8d8e-9b32f3e89b5d" providerId="ADAL" clId="{D365B59F-56F5-4702-BBB5-D2F3ABBAE7DF}" dt="2020-02-10T20:47:24.104" v="129" actId="478"/>
            <ac:spMkLst>
              <pc:docMk/>
              <pc:sldMasterMk cId="2695584717" sldId="2147483648"/>
              <pc:sldLayoutMk cId="3916248093" sldId="2147483649"/>
              <ac:spMk id="6" creationId="{2E1A710F-2593-4B6A-A52A-C759D50CDB53}"/>
            </ac:spMkLst>
          </pc:spChg>
          <pc:spChg chg="add del mod">
            <ac:chgData name="Christian Alonso Vargas Farias" userId="f0800195-5237-4b13-8d8e-9b32f3e89b5d" providerId="ADAL" clId="{D365B59F-56F5-4702-BBB5-D2F3ABBAE7DF}" dt="2020-02-10T22:11:03.878" v="650" actId="478"/>
            <ac:spMkLst>
              <pc:docMk/>
              <pc:sldMasterMk cId="2695584717" sldId="2147483648"/>
              <pc:sldLayoutMk cId="3916248093" sldId="2147483649"/>
              <ac:spMk id="15" creationId="{35C7C893-A7C8-407C-BA08-634FA7D675C5}"/>
            </ac:spMkLst>
          </pc:spChg>
          <pc:spChg chg="add del mod">
            <ac:chgData name="Christian Alonso Vargas Farias" userId="f0800195-5237-4b13-8d8e-9b32f3e89b5d" providerId="ADAL" clId="{D365B59F-56F5-4702-BBB5-D2F3ABBAE7DF}" dt="2020-02-10T22:07:50.383" v="634" actId="478"/>
            <ac:spMkLst>
              <pc:docMk/>
              <pc:sldMasterMk cId="2695584717" sldId="2147483648"/>
              <pc:sldLayoutMk cId="3916248093" sldId="2147483649"/>
              <ac:spMk id="17" creationId="{4599C6DB-97EE-4ED6-B37E-6AF68606EC72}"/>
            </ac:spMkLst>
          </pc:spChg>
          <pc:spChg chg="add del">
            <ac:chgData name="Christian Alonso Vargas Farias" userId="f0800195-5237-4b13-8d8e-9b32f3e89b5d" providerId="ADAL" clId="{D365B59F-56F5-4702-BBB5-D2F3ABBAE7DF}" dt="2020-02-10T22:10:12.204" v="636" actId="11529"/>
            <ac:spMkLst>
              <pc:docMk/>
              <pc:sldMasterMk cId="2695584717" sldId="2147483648"/>
              <pc:sldLayoutMk cId="3916248093" sldId="2147483649"/>
              <ac:spMk id="18" creationId="{2009BA43-61BE-4CEF-89D8-1F094CDBC098}"/>
            </ac:spMkLst>
          </pc:spChg>
          <pc:spChg chg="add mod">
            <ac:chgData name="Christian Alonso Vargas Farias" userId="f0800195-5237-4b13-8d8e-9b32f3e89b5d" providerId="ADAL" clId="{D365B59F-56F5-4702-BBB5-D2F3ABBAE7DF}" dt="2020-02-10T22:11:01.382" v="649" actId="242"/>
            <ac:spMkLst>
              <pc:docMk/>
              <pc:sldMasterMk cId="2695584717" sldId="2147483648"/>
              <pc:sldLayoutMk cId="3916248093" sldId="2147483649"/>
              <ac:spMk id="19" creationId="{9DA36818-F61B-4B28-B280-572A83C6FC95}"/>
            </ac:spMkLst>
          </pc:spChg>
          <pc:picChg chg="add mod">
            <ac:chgData name="Christian Alonso Vargas Farias" userId="f0800195-5237-4b13-8d8e-9b32f3e89b5d" providerId="ADAL" clId="{D365B59F-56F5-4702-BBB5-D2F3ABBAE7DF}" dt="2020-02-10T21:08:22.750" v="170" actId="1076"/>
            <ac:picMkLst>
              <pc:docMk/>
              <pc:sldMasterMk cId="2695584717" sldId="2147483648"/>
              <pc:sldLayoutMk cId="3916248093" sldId="2147483649"/>
              <ac:picMk id="7" creationId="{37A3CFA5-8624-405F-88D5-77DBFD476C4B}"/>
            </ac:picMkLst>
          </pc:picChg>
          <pc:picChg chg="add del mod ord">
            <ac:chgData name="Christian Alonso Vargas Farias" userId="f0800195-5237-4b13-8d8e-9b32f3e89b5d" providerId="ADAL" clId="{D365B59F-56F5-4702-BBB5-D2F3ABBAE7DF}" dt="2020-02-10T21:09:55.134" v="213" actId="478"/>
            <ac:picMkLst>
              <pc:docMk/>
              <pc:sldMasterMk cId="2695584717" sldId="2147483648"/>
              <pc:sldLayoutMk cId="3916248093" sldId="2147483649"/>
              <ac:picMk id="9" creationId="{D7F036B0-7BAB-4CD0-9267-6F0BF8AFE6E4}"/>
            </ac:picMkLst>
          </pc:picChg>
          <pc:picChg chg="add mod">
            <ac:chgData name="Christian Alonso Vargas Farias" userId="f0800195-5237-4b13-8d8e-9b32f3e89b5d" providerId="ADAL" clId="{D365B59F-56F5-4702-BBB5-D2F3ABBAE7DF}" dt="2020-02-10T21:10:41.185" v="238" actId="12788"/>
            <ac:picMkLst>
              <pc:docMk/>
              <pc:sldMasterMk cId="2695584717" sldId="2147483648"/>
              <pc:sldLayoutMk cId="3916248093" sldId="2147483649"/>
              <ac:picMk id="10" creationId="{48340E14-8D20-44CD-9DB5-D8C14158CEA1}"/>
            </ac:picMkLst>
          </pc:picChg>
          <pc:picChg chg="add mod">
            <ac:chgData name="Christian Alonso Vargas Farias" userId="f0800195-5237-4b13-8d8e-9b32f3e89b5d" providerId="ADAL" clId="{D365B59F-56F5-4702-BBB5-D2F3ABBAE7DF}" dt="2020-02-10T21:10:41.185" v="238" actId="12788"/>
            <ac:picMkLst>
              <pc:docMk/>
              <pc:sldMasterMk cId="2695584717" sldId="2147483648"/>
              <pc:sldLayoutMk cId="3916248093" sldId="2147483649"/>
              <ac:picMk id="11" creationId="{7331C72A-CEAF-43B1-BC2C-65EE3D4F9F18}"/>
            </ac:picMkLst>
          </pc:picChg>
          <pc:picChg chg="add mod ord">
            <ac:chgData name="Christian Alonso Vargas Farias" userId="f0800195-5237-4b13-8d8e-9b32f3e89b5d" providerId="ADAL" clId="{D365B59F-56F5-4702-BBB5-D2F3ABBAE7DF}" dt="2020-02-12T14:40:03.627" v="913" actId="197"/>
            <ac:picMkLst>
              <pc:docMk/>
              <pc:sldMasterMk cId="2695584717" sldId="2147483648"/>
              <pc:sldLayoutMk cId="3916248093" sldId="2147483649"/>
              <ac:picMk id="12" creationId="{F3E43A05-558E-4AB4-8A61-B280805FE751}"/>
            </ac:picMkLst>
          </pc:picChg>
          <pc:picChg chg="add mod ord">
            <ac:chgData name="Christian Alonso Vargas Farias" userId="f0800195-5237-4b13-8d8e-9b32f3e89b5d" providerId="ADAL" clId="{D365B59F-56F5-4702-BBB5-D2F3ABBAE7DF}" dt="2020-02-10T21:40:44.356" v="365" actId="1076"/>
            <ac:picMkLst>
              <pc:docMk/>
              <pc:sldMasterMk cId="2695584717" sldId="2147483648"/>
              <pc:sldLayoutMk cId="3916248093" sldId="2147483649"/>
              <ac:picMk id="14" creationId="{15E1FBFF-3347-496D-99A1-DFB16468ACC9}"/>
            </ac:picMkLst>
          </pc:picChg>
          <pc:picChg chg="add mod">
            <ac:chgData name="Christian Alonso Vargas Farias" userId="f0800195-5237-4b13-8d8e-9b32f3e89b5d" providerId="ADAL" clId="{D365B59F-56F5-4702-BBB5-D2F3ABBAE7DF}" dt="2020-02-10T21:57:06.148" v="546" actId="1036"/>
            <ac:picMkLst>
              <pc:docMk/>
              <pc:sldMasterMk cId="2695584717" sldId="2147483648"/>
              <pc:sldLayoutMk cId="3916248093" sldId="2147483649"/>
              <ac:picMk id="16" creationId="{7C16ECB8-BC9A-415C-9C71-1BF995F5C0AF}"/>
            </ac:picMkLst>
          </pc:picChg>
        </pc:sldLayoutChg>
        <pc:sldLayoutChg chg="addSp delSp modSp">
          <pc:chgData name="Christian Alonso Vargas Farias" userId="f0800195-5237-4b13-8d8e-9b32f3e89b5d" providerId="ADAL" clId="{D365B59F-56F5-4702-BBB5-D2F3ABBAE7DF}" dt="2020-02-10T22:12:23.002" v="660" actId="478"/>
          <pc:sldLayoutMkLst>
            <pc:docMk/>
            <pc:sldMasterMk cId="2695584717" sldId="2147483648"/>
            <pc:sldLayoutMk cId="3092147257" sldId="2147483650"/>
          </pc:sldLayoutMkLst>
          <pc:spChg chg="del">
            <ac:chgData name="Christian Alonso Vargas Farias" userId="f0800195-5237-4b13-8d8e-9b32f3e89b5d" providerId="ADAL" clId="{D365B59F-56F5-4702-BBB5-D2F3ABBAE7DF}" dt="2020-02-10T21:05:42.303" v="152" actId="478"/>
            <ac:spMkLst>
              <pc:docMk/>
              <pc:sldMasterMk cId="2695584717" sldId="2147483648"/>
              <pc:sldLayoutMk cId="3092147257" sldId="2147483650"/>
              <ac:spMk id="2" creationId="{D163DA7A-73C8-4CC4-A13A-AAF1DE65F7F5}"/>
            </ac:spMkLst>
          </pc:spChg>
          <pc:spChg chg="mod">
            <ac:chgData name="Christian Alonso Vargas Farias" userId="f0800195-5237-4b13-8d8e-9b32f3e89b5d" providerId="ADAL" clId="{D365B59F-56F5-4702-BBB5-D2F3ABBAE7DF}" dt="2020-02-10T21:49:09.974" v="526" actId="1036"/>
            <ac:spMkLst>
              <pc:docMk/>
              <pc:sldMasterMk cId="2695584717" sldId="2147483648"/>
              <pc:sldLayoutMk cId="3092147257" sldId="2147483650"/>
              <ac:spMk id="3" creationId="{59DA4E72-5B16-44F6-9635-C5BD9AF62810}"/>
            </ac:spMkLst>
          </pc:spChg>
          <pc:spChg chg="del">
            <ac:chgData name="Christian Alonso Vargas Farias" userId="f0800195-5237-4b13-8d8e-9b32f3e89b5d" providerId="ADAL" clId="{D365B59F-56F5-4702-BBB5-D2F3ABBAE7DF}" dt="2020-02-10T20:47:28.347" v="130" actId="478"/>
            <ac:spMkLst>
              <pc:docMk/>
              <pc:sldMasterMk cId="2695584717" sldId="2147483648"/>
              <pc:sldLayoutMk cId="3092147257" sldId="2147483650"/>
              <ac:spMk id="4" creationId="{32F03883-30EB-4975-9F0C-67F19B2596CB}"/>
            </ac:spMkLst>
          </pc:spChg>
          <pc:spChg chg="del">
            <ac:chgData name="Christian Alonso Vargas Farias" userId="f0800195-5237-4b13-8d8e-9b32f3e89b5d" providerId="ADAL" clId="{D365B59F-56F5-4702-BBB5-D2F3ABBAE7DF}" dt="2020-02-10T20:47:30.141" v="131" actId="478"/>
            <ac:spMkLst>
              <pc:docMk/>
              <pc:sldMasterMk cId="2695584717" sldId="2147483648"/>
              <pc:sldLayoutMk cId="3092147257" sldId="2147483650"/>
              <ac:spMk id="5" creationId="{7A80EABE-BD66-4F5B-8DD1-FA9CAD8ED1CF}"/>
            </ac:spMkLst>
          </pc:spChg>
          <pc:spChg chg="del">
            <ac:chgData name="Christian Alonso Vargas Farias" userId="f0800195-5237-4b13-8d8e-9b32f3e89b5d" providerId="ADAL" clId="{D365B59F-56F5-4702-BBB5-D2F3ABBAE7DF}" dt="2020-02-10T20:47:31.733" v="132" actId="478"/>
            <ac:spMkLst>
              <pc:docMk/>
              <pc:sldMasterMk cId="2695584717" sldId="2147483648"/>
              <pc:sldLayoutMk cId="3092147257" sldId="2147483650"/>
              <ac:spMk id="6" creationId="{766F97CC-5BE8-4737-AB26-816147A0DF40}"/>
            </ac:spMkLst>
          </pc:spChg>
          <pc:spChg chg="add del">
            <ac:chgData name="Christian Alonso Vargas Farias" userId="f0800195-5237-4b13-8d8e-9b32f3e89b5d" providerId="ADAL" clId="{D365B59F-56F5-4702-BBB5-D2F3ABBAE7DF}" dt="2020-02-10T21:36:15.173" v="343" actId="478"/>
            <ac:spMkLst>
              <pc:docMk/>
              <pc:sldMasterMk cId="2695584717" sldId="2147483648"/>
              <pc:sldLayoutMk cId="3092147257" sldId="2147483650"/>
              <ac:spMk id="7" creationId="{D21E3BA7-E9F8-45F4-BF76-C737AC962814}"/>
            </ac:spMkLst>
          </pc:spChg>
          <pc:spChg chg="add mod">
            <ac:chgData name="Christian Alonso Vargas Farias" userId="f0800195-5237-4b13-8d8e-9b32f3e89b5d" providerId="ADAL" clId="{D365B59F-56F5-4702-BBB5-D2F3ABBAE7DF}" dt="2020-02-10T21:38:23.187" v="361" actId="14100"/>
            <ac:spMkLst>
              <pc:docMk/>
              <pc:sldMasterMk cId="2695584717" sldId="2147483648"/>
              <pc:sldLayoutMk cId="3092147257" sldId="2147483650"/>
              <ac:spMk id="8" creationId="{01F0777D-47A6-4CCF-BC6D-32AE8E27C566}"/>
            </ac:spMkLst>
          </pc:spChg>
          <pc:spChg chg="add del">
            <ac:chgData name="Christian Alonso Vargas Farias" userId="f0800195-5237-4b13-8d8e-9b32f3e89b5d" providerId="ADAL" clId="{D365B59F-56F5-4702-BBB5-D2F3ABBAE7DF}" dt="2020-02-10T22:11:24.236" v="651" actId="11529"/>
            <ac:spMkLst>
              <pc:docMk/>
              <pc:sldMasterMk cId="2695584717" sldId="2147483648"/>
              <pc:sldLayoutMk cId="3092147257" sldId="2147483650"/>
              <ac:spMk id="9" creationId="{1ADEF2BD-1022-45AD-BC3B-BAA55C28F0A9}"/>
            </ac:spMkLst>
          </pc:spChg>
          <pc:spChg chg="add del mod">
            <ac:chgData name="Christian Alonso Vargas Farias" userId="f0800195-5237-4b13-8d8e-9b32f3e89b5d" providerId="ADAL" clId="{D365B59F-56F5-4702-BBB5-D2F3ABBAE7DF}" dt="2020-02-10T22:12:23.002" v="660" actId="478"/>
            <ac:spMkLst>
              <pc:docMk/>
              <pc:sldMasterMk cId="2695584717" sldId="2147483648"/>
              <pc:sldLayoutMk cId="3092147257" sldId="2147483650"/>
              <ac:spMk id="10" creationId="{BF384FBB-DBA9-4AE4-89D4-457515ED2705}"/>
            </ac:spMkLst>
          </pc:spChg>
        </pc:sldLayoutChg>
        <pc:sldLayoutChg chg="del">
          <pc:chgData name="Christian Alonso Vargas Farias" userId="f0800195-5237-4b13-8d8e-9b32f3e89b5d" providerId="ADAL" clId="{D365B59F-56F5-4702-BBB5-D2F3ABBAE7DF}" dt="2020-02-10T20:46:56.555" v="122" actId="2696"/>
          <pc:sldLayoutMkLst>
            <pc:docMk/>
            <pc:sldMasterMk cId="2695584717" sldId="2147483648"/>
            <pc:sldLayoutMk cId="1581080241" sldId="2147483651"/>
          </pc:sldLayoutMkLst>
        </pc:sldLayoutChg>
        <pc:sldLayoutChg chg="addSp delSp modSp del">
          <pc:chgData name="Christian Alonso Vargas Farias" userId="f0800195-5237-4b13-8d8e-9b32f3e89b5d" providerId="ADAL" clId="{D365B59F-56F5-4702-BBB5-D2F3ABBAE7DF}" dt="2020-02-10T22:17:29.702" v="722" actId="2696"/>
          <pc:sldLayoutMkLst>
            <pc:docMk/>
            <pc:sldMasterMk cId="2695584717" sldId="2147483648"/>
            <pc:sldLayoutMk cId="3648491893" sldId="2147483652"/>
          </pc:sldLayoutMkLst>
          <pc:spChg chg="del">
            <ac:chgData name="Christian Alonso Vargas Farias" userId="f0800195-5237-4b13-8d8e-9b32f3e89b5d" providerId="ADAL" clId="{D365B59F-56F5-4702-BBB5-D2F3ABBAE7DF}" dt="2020-02-10T21:05:34.362" v="150" actId="478"/>
            <ac:spMkLst>
              <pc:docMk/>
              <pc:sldMasterMk cId="2695584717" sldId="2147483648"/>
              <pc:sldLayoutMk cId="3648491893" sldId="2147483652"/>
              <ac:spMk id="2" creationId="{BA5FCFB0-3C18-4000-8A4B-B48449BC40B6}"/>
            </ac:spMkLst>
          </pc:spChg>
          <pc:spChg chg="del">
            <ac:chgData name="Christian Alonso Vargas Farias" userId="f0800195-5237-4b13-8d8e-9b32f3e89b5d" providerId="ADAL" clId="{D365B59F-56F5-4702-BBB5-D2F3ABBAE7DF}" dt="2020-02-10T21:04:34.173" v="136" actId="478"/>
            <ac:spMkLst>
              <pc:docMk/>
              <pc:sldMasterMk cId="2695584717" sldId="2147483648"/>
              <pc:sldLayoutMk cId="3648491893" sldId="2147483652"/>
              <ac:spMk id="3" creationId="{54456B2F-FCD2-4267-BB40-AE577A808EF1}"/>
            </ac:spMkLst>
          </pc:spChg>
          <pc:spChg chg="del mod">
            <ac:chgData name="Christian Alonso Vargas Farias" userId="f0800195-5237-4b13-8d8e-9b32f3e89b5d" providerId="ADAL" clId="{D365B59F-56F5-4702-BBB5-D2F3ABBAE7DF}" dt="2020-02-10T21:06:17.565" v="156" actId="478"/>
            <ac:spMkLst>
              <pc:docMk/>
              <pc:sldMasterMk cId="2695584717" sldId="2147483648"/>
              <pc:sldLayoutMk cId="3648491893" sldId="2147483652"/>
              <ac:spMk id="4" creationId="{AD3F5EE1-5589-45A6-8587-2B70DAEAE944}"/>
            </ac:spMkLst>
          </pc:spChg>
          <pc:spChg chg="del">
            <ac:chgData name="Christian Alonso Vargas Farias" userId="f0800195-5237-4b13-8d8e-9b32f3e89b5d" providerId="ADAL" clId="{D365B59F-56F5-4702-BBB5-D2F3ABBAE7DF}" dt="2020-02-10T20:47:35.430" v="133" actId="478"/>
            <ac:spMkLst>
              <pc:docMk/>
              <pc:sldMasterMk cId="2695584717" sldId="2147483648"/>
              <pc:sldLayoutMk cId="3648491893" sldId="2147483652"/>
              <ac:spMk id="5" creationId="{D2998B14-77E6-4DC3-A7DF-D4461FA6C630}"/>
            </ac:spMkLst>
          </pc:spChg>
          <pc:spChg chg="del">
            <ac:chgData name="Christian Alonso Vargas Farias" userId="f0800195-5237-4b13-8d8e-9b32f3e89b5d" providerId="ADAL" clId="{D365B59F-56F5-4702-BBB5-D2F3ABBAE7DF}" dt="2020-02-10T20:47:37.099" v="134" actId="478"/>
            <ac:spMkLst>
              <pc:docMk/>
              <pc:sldMasterMk cId="2695584717" sldId="2147483648"/>
              <pc:sldLayoutMk cId="3648491893" sldId="2147483652"/>
              <ac:spMk id="6" creationId="{D0E20A94-4D4D-486B-BAAD-DB82D09AA21E}"/>
            </ac:spMkLst>
          </pc:spChg>
          <pc:spChg chg="del">
            <ac:chgData name="Christian Alonso Vargas Farias" userId="f0800195-5237-4b13-8d8e-9b32f3e89b5d" providerId="ADAL" clId="{D365B59F-56F5-4702-BBB5-D2F3ABBAE7DF}" dt="2020-02-10T20:47:38.550" v="135" actId="478"/>
            <ac:spMkLst>
              <pc:docMk/>
              <pc:sldMasterMk cId="2695584717" sldId="2147483648"/>
              <pc:sldLayoutMk cId="3648491893" sldId="2147483652"/>
              <ac:spMk id="7" creationId="{AA523486-DA3E-4C3E-872B-A26182CDB9F3}"/>
            </ac:spMkLst>
          </pc:spChg>
          <pc:spChg chg="del mod ord">
            <ac:chgData name="Christian Alonso Vargas Farias" userId="f0800195-5237-4b13-8d8e-9b32f3e89b5d" providerId="ADAL" clId="{D365B59F-56F5-4702-BBB5-D2F3ABBAE7DF}" dt="2020-02-10T21:11:06.270" v="241" actId="478"/>
            <ac:spMkLst>
              <pc:docMk/>
              <pc:sldMasterMk cId="2695584717" sldId="2147483648"/>
              <pc:sldLayoutMk cId="3648491893" sldId="2147483652"/>
              <ac:spMk id="9" creationId="{82D327EC-2F06-499B-98B4-9113D840A3C9}"/>
            </ac:spMkLst>
          </pc:spChg>
          <pc:spChg chg="add del">
            <ac:chgData name="Christian Alonso Vargas Farias" userId="f0800195-5237-4b13-8d8e-9b32f3e89b5d" providerId="ADAL" clId="{D365B59F-56F5-4702-BBB5-D2F3ABBAE7DF}" dt="2020-02-10T21:11:19.280" v="242" actId="478"/>
            <ac:spMkLst>
              <pc:docMk/>
              <pc:sldMasterMk cId="2695584717" sldId="2147483648"/>
              <pc:sldLayoutMk cId="3648491893" sldId="2147483652"/>
              <ac:spMk id="12" creationId="{1D96F74E-D55B-4F62-90A4-2863C6C3D888}"/>
            </ac:spMkLst>
          </pc:spChg>
          <pc:spChg chg="add del mod">
            <ac:chgData name="Christian Alonso Vargas Farias" userId="f0800195-5237-4b13-8d8e-9b32f3e89b5d" providerId="ADAL" clId="{D365B59F-56F5-4702-BBB5-D2F3ABBAE7DF}" dt="2020-02-10T21:11:20.653" v="243" actId="478"/>
            <ac:spMkLst>
              <pc:docMk/>
              <pc:sldMasterMk cId="2695584717" sldId="2147483648"/>
              <pc:sldLayoutMk cId="3648491893" sldId="2147483652"/>
              <ac:spMk id="13" creationId="{8A9BF9D4-09D6-426C-A424-21439C3E6562}"/>
            </ac:spMkLst>
          </pc:spChg>
          <pc:spChg chg="add mod ord">
            <ac:chgData name="Christian Alonso Vargas Farias" userId="f0800195-5237-4b13-8d8e-9b32f3e89b5d" providerId="ADAL" clId="{D365B59F-56F5-4702-BBB5-D2F3ABBAE7DF}" dt="2020-02-10T21:46:24.516" v="409" actId="207"/>
            <ac:spMkLst>
              <pc:docMk/>
              <pc:sldMasterMk cId="2695584717" sldId="2147483648"/>
              <pc:sldLayoutMk cId="3648491893" sldId="2147483652"/>
              <ac:spMk id="14" creationId="{9F2011CA-BDCF-4A04-9773-7239AE2D8C1B}"/>
            </ac:spMkLst>
          </pc:spChg>
          <pc:spChg chg="add del mod">
            <ac:chgData name="Christian Alonso Vargas Farias" userId="f0800195-5237-4b13-8d8e-9b32f3e89b5d" providerId="ADAL" clId="{D365B59F-56F5-4702-BBB5-D2F3ABBAE7DF}" dt="2020-02-10T21:13:46.216" v="278" actId="478"/>
            <ac:spMkLst>
              <pc:docMk/>
              <pc:sldMasterMk cId="2695584717" sldId="2147483648"/>
              <pc:sldLayoutMk cId="3648491893" sldId="2147483652"/>
              <ac:spMk id="16" creationId="{8C8B651C-67CF-4533-B6C3-8EFD6F94150C}"/>
            </ac:spMkLst>
          </pc:spChg>
          <pc:spChg chg="add del mod ord">
            <ac:chgData name="Christian Alonso Vargas Farias" userId="f0800195-5237-4b13-8d8e-9b32f3e89b5d" providerId="ADAL" clId="{D365B59F-56F5-4702-BBB5-D2F3ABBAE7DF}" dt="2020-02-10T21:44:50.609" v="397" actId="478"/>
            <ac:spMkLst>
              <pc:docMk/>
              <pc:sldMasterMk cId="2695584717" sldId="2147483648"/>
              <pc:sldLayoutMk cId="3648491893" sldId="2147483652"/>
              <ac:spMk id="20" creationId="{C19C4813-71AB-4E2F-B17B-25DED9DD17D3}"/>
            </ac:spMkLst>
          </pc:spChg>
          <pc:spChg chg="add del mod">
            <ac:chgData name="Christian Alonso Vargas Farias" userId="f0800195-5237-4b13-8d8e-9b32f3e89b5d" providerId="ADAL" clId="{D365B59F-56F5-4702-BBB5-D2F3ABBAE7DF}" dt="2020-02-10T22:04:34.945" v="591" actId="478"/>
            <ac:spMkLst>
              <pc:docMk/>
              <pc:sldMasterMk cId="2695584717" sldId="2147483648"/>
              <pc:sldLayoutMk cId="3648491893" sldId="2147483652"/>
              <ac:spMk id="23" creationId="{10E5184C-E4D6-4C80-8AB1-BFA79D7F8916}"/>
            </ac:spMkLst>
          </pc:spChg>
          <pc:spChg chg="add del mod">
            <ac:chgData name="Christian Alonso Vargas Farias" userId="f0800195-5237-4b13-8d8e-9b32f3e89b5d" providerId="ADAL" clId="{D365B59F-56F5-4702-BBB5-D2F3ABBAE7DF}" dt="2020-02-10T22:06:45.705" v="601" actId="478"/>
            <ac:spMkLst>
              <pc:docMk/>
              <pc:sldMasterMk cId="2695584717" sldId="2147483648"/>
              <pc:sldLayoutMk cId="3648491893" sldId="2147483652"/>
              <ac:spMk id="70" creationId="{1E77C31B-6C28-4380-9605-4D7062718180}"/>
            </ac:spMkLst>
          </pc:spChg>
          <pc:spChg chg="add del mod">
            <ac:chgData name="Christian Alonso Vargas Farias" userId="f0800195-5237-4b13-8d8e-9b32f3e89b5d" providerId="ADAL" clId="{D365B59F-56F5-4702-BBB5-D2F3ABBAE7DF}" dt="2020-02-10T22:05:56.035" v="600" actId="478"/>
            <ac:spMkLst>
              <pc:docMk/>
              <pc:sldMasterMk cId="2695584717" sldId="2147483648"/>
              <pc:sldLayoutMk cId="3648491893" sldId="2147483652"/>
              <ac:spMk id="71" creationId="{9E28515C-5576-4A43-BE28-D374C2E92B55}"/>
            </ac:spMkLst>
          </pc:spChg>
          <pc:spChg chg="add del mod">
            <ac:chgData name="Christian Alonso Vargas Farias" userId="f0800195-5237-4b13-8d8e-9b32f3e89b5d" providerId="ADAL" clId="{D365B59F-56F5-4702-BBB5-D2F3ABBAE7DF}" dt="2020-02-10T22:16:09.219" v="699" actId="478"/>
            <ac:spMkLst>
              <pc:docMk/>
              <pc:sldMasterMk cId="2695584717" sldId="2147483648"/>
              <pc:sldLayoutMk cId="3648491893" sldId="2147483652"/>
              <ac:spMk id="72" creationId="{2AE517C0-858F-4BD7-B3D9-4CD67605E9B5}"/>
            </ac:spMkLst>
          </pc:spChg>
          <pc:spChg chg="add del">
            <ac:chgData name="Christian Alonso Vargas Farias" userId="f0800195-5237-4b13-8d8e-9b32f3e89b5d" providerId="ADAL" clId="{D365B59F-56F5-4702-BBB5-D2F3ABBAE7DF}" dt="2020-02-10T22:15:42.668" v="691" actId="11529"/>
            <ac:spMkLst>
              <pc:docMk/>
              <pc:sldMasterMk cId="2695584717" sldId="2147483648"/>
              <pc:sldLayoutMk cId="3648491893" sldId="2147483652"/>
              <ac:spMk id="73" creationId="{558F19FE-1B46-4AF5-A06A-76F087F4CBA5}"/>
            </ac:spMkLst>
          </pc:spChg>
          <pc:spChg chg="add mod">
            <ac:chgData name="Christian Alonso Vargas Farias" userId="f0800195-5237-4b13-8d8e-9b32f3e89b5d" providerId="ADAL" clId="{D365B59F-56F5-4702-BBB5-D2F3ABBAE7DF}" dt="2020-02-10T22:16:15.163" v="702" actId="1076"/>
            <ac:spMkLst>
              <pc:docMk/>
              <pc:sldMasterMk cId="2695584717" sldId="2147483648"/>
              <pc:sldLayoutMk cId="3648491893" sldId="2147483652"/>
              <ac:spMk id="74" creationId="{C2D17432-8437-40FC-B86B-A464E677D812}"/>
            </ac:spMkLst>
          </pc:spChg>
          <pc:grpChg chg="add">
            <ac:chgData name="Christian Alonso Vargas Farias" userId="f0800195-5237-4b13-8d8e-9b32f3e89b5d" providerId="ADAL" clId="{D365B59F-56F5-4702-BBB5-D2F3ABBAE7DF}" dt="2020-02-10T21:50:02.811" v="532"/>
            <ac:grpSpMkLst>
              <pc:docMk/>
              <pc:sldMasterMk cId="2695584717" sldId="2147483648"/>
              <pc:sldLayoutMk cId="3648491893" sldId="2147483652"/>
              <ac:grpSpMk id="25" creationId="{34B87826-B8E1-4EBC-9C29-F6F53EA302CB}"/>
            </ac:grpSpMkLst>
          </pc:grpChg>
          <pc:grpChg chg="add">
            <ac:chgData name="Christian Alonso Vargas Farias" userId="f0800195-5237-4b13-8d8e-9b32f3e89b5d" providerId="ADAL" clId="{D365B59F-56F5-4702-BBB5-D2F3ABBAE7DF}" dt="2020-02-10T21:50:02.811" v="532"/>
            <ac:grpSpMkLst>
              <pc:docMk/>
              <pc:sldMasterMk cId="2695584717" sldId="2147483648"/>
              <pc:sldLayoutMk cId="3648491893" sldId="2147483652"/>
              <ac:grpSpMk id="29" creationId="{E27BC9AD-0E15-485D-9A88-0D1078788AB4}"/>
            </ac:grpSpMkLst>
          </pc:grpChg>
          <pc:grpChg chg="add del">
            <ac:chgData name="Christian Alonso Vargas Farias" userId="f0800195-5237-4b13-8d8e-9b32f3e89b5d" providerId="ADAL" clId="{D365B59F-56F5-4702-BBB5-D2F3ABBAE7DF}" dt="2020-02-10T21:50:10.658" v="533" actId="478"/>
            <ac:grpSpMkLst>
              <pc:docMk/>
              <pc:sldMasterMk cId="2695584717" sldId="2147483648"/>
              <pc:sldLayoutMk cId="3648491893" sldId="2147483652"/>
              <ac:grpSpMk id="58" creationId="{ADBFAC75-C2E8-439B-96E4-80F98BF1282D}"/>
            </ac:grpSpMkLst>
          </pc:grpChg>
          <pc:picChg chg="add del">
            <ac:chgData name="Christian Alonso Vargas Farias" userId="f0800195-5237-4b13-8d8e-9b32f3e89b5d" providerId="ADAL" clId="{D365B59F-56F5-4702-BBB5-D2F3ABBAE7DF}" dt="2020-02-10T21:04:44.819" v="138" actId="27803"/>
            <ac:picMkLst>
              <pc:docMk/>
              <pc:sldMasterMk cId="2695584717" sldId="2147483648"/>
              <pc:sldLayoutMk cId="3648491893" sldId="2147483652"/>
              <ac:picMk id="8" creationId="{82D327EC-2F06-499B-98B4-9113D840A3C9}"/>
            </ac:picMkLst>
          </pc:picChg>
          <pc:picChg chg="add del mod ord modCrop">
            <ac:chgData name="Christian Alonso Vargas Farias" userId="f0800195-5237-4b13-8d8e-9b32f3e89b5d" providerId="ADAL" clId="{D365B59F-56F5-4702-BBB5-D2F3ABBAE7DF}" dt="2020-02-10T21:10:50.888" v="239" actId="478"/>
            <ac:picMkLst>
              <pc:docMk/>
              <pc:sldMasterMk cId="2695584717" sldId="2147483648"/>
              <pc:sldLayoutMk cId="3648491893" sldId="2147483652"/>
              <ac:picMk id="11" creationId="{ACA4D681-DF0F-4EBF-8784-59A19AA8A0B0}"/>
            </ac:picMkLst>
          </pc:picChg>
          <pc:picChg chg="add del mod ord">
            <ac:chgData name="Christian Alonso Vargas Farias" userId="f0800195-5237-4b13-8d8e-9b32f3e89b5d" providerId="ADAL" clId="{D365B59F-56F5-4702-BBB5-D2F3ABBAE7DF}" dt="2020-02-10T21:32:46.222" v="308" actId="478"/>
            <ac:picMkLst>
              <pc:docMk/>
              <pc:sldMasterMk cId="2695584717" sldId="2147483648"/>
              <pc:sldLayoutMk cId="3648491893" sldId="2147483652"/>
              <ac:picMk id="15" creationId="{CB165141-118E-4968-ADA2-3DA898DCBE60}"/>
            </ac:picMkLst>
          </pc:picChg>
          <pc:picChg chg="add del mod ord modCrop">
            <ac:chgData name="Christian Alonso Vargas Farias" userId="f0800195-5237-4b13-8d8e-9b32f3e89b5d" providerId="ADAL" clId="{D365B59F-56F5-4702-BBB5-D2F3ABBAE7DF}" dt="2020-02-10T21:32:46.830" v="309" actId="478"/>
            <ac:picMkLst>
              <pc:docMk/>
              <pc:sldMasterMk cId="2695584717" sldId="2147483648"/>
              <pc:sldLayoutMk cId="3648491893" sldId="2147483652"/>
              <ac:picMk id="17" creationId="{370CFF7A-EE4B-4E0D-B26C-CC3380B3FE76}"/>
            </ac:picMkLst>
          </pc:picChg>
          <pc:picChg chg="add del">
            <ac:chgData name="Christian Alonso Vargas Farias" userId="f0800195-5237-4b13-8d8e-9b32f3e89b5d" providerId="ADAL" clId="{D365B59F-56F5-4702-BBB5-D2F3ABBAE7DF}" dt="2020-02-10T21:45:21.170" v="404" actId="478"/>
            <ac:picMkLst>
              <pc:docMk/>
              <pc:sldMasterMk cId="2695584717" sldId="2147483648"/>
              <pc:sldLayoutMk cId="3648491893" sldId="2147483652"/>
              <ac:picMk id="18" creationId="{3FB532DA-CEFE-4E6B-B114-5AF19F18E890}"/>
            </ac:picMkLst>
          </pc:picChg>
          <pc:picChg chg="add">
            <ac:chgData name="Christian Alonso Vargas Farias" userId="f0800195-5237-4b13-8d8e-9b32f3e89b5d" providerId="ADAL" clId="{D365B59F-56F5-4702-BBB5-D2F3ABBAE7DF}" dt="2020-02-10T21:32:56.031" v="311"/>
            <ac:picMkLst>
              <pc:docMk/>
              <pc:sldMasterMk cId="2695584717" sldId="2147483648"/>
              <pc:sldLayoutMk cId="3648491893" sldId="2147483652"/>
              <ac:picMk id="19" creationId="{92ACFD0D-A4A8-41B5-9E81-82F013C44979}"/>
            </ac:picMkLst>
          </pc:picChg>
          <pc:picChg chg="add del mod ord modCrop">
            <ac:chgData name="Christian Alonso Vargas Farias" userId="f0800195-5237-4b13-8d8e-9b32f3e89b5d" providerId="ADAL" clId="{D365B59F-56F5-4702-BBB5-D2F3ABBAE7DF}" dt="2020-02-10T21:47:58.244" v="461" actId="167"/>
            <ac:picMkLst>
              <pc:docMk/>
              <pc:sldMasterMk cId="2695584717" sldId="2147483648"/>
              <pc:sldLayoutMk cId="3648491893" sldId="2147483652"/>
              <ac:picMk id="22" creationId="{B8B00757-DB99-422A-8988-CAAD8080C79D}"/>
            </ac:picMkLst>
          </pc:picChg>
          <pc:picChg chg="add mod ord">
            <ac:chgData name="Christian Alonso Vargas Farias" userId="f0800195-5237-4b13-8d8e-9b32f3e89b5d" providerId="ADAL" clId="{D365B59F-56F5-4702-BBB5-D2F3ABBAE7DF}" dt="2020-02-10T22:16:11.154" v="701" actId="1076"/>
            <ac:picMkLst>
              <pc:docMk/>
              <pc:sldMasterMk cId="2695584717" sldId="2147483648"/>
              <pc:sldLayoutMk cId="3648491893" sldId="2147483652"/>
              <ac:picMk id="24" creationId="{D10B4DBD-0B1A-46C6-A923-B5E52C24A813}"/>
            </ac:picMkLst>
          </pc:picChg>
          <pc:picChg chg="add mod">
            <ac:chgData name="Christian Alonso Vargas Farias" userId="f0800195-5237-4b13-8d8e-9b32f3e89b5d" providerId="ADAL" clId="{D365B59F-56F5-4702-BBB5-D2F3ABBAE7DF}" dt="2020-02-10T21:57:55.272" v="554" actId="1076"/>
            <ac:picMkLst>
              <pc:docMk/>
              <pc:sldMasterMk cId="2695584717" sldId="2147483648"/>
              <pc:sldLayoutMk cId="3648491893" sldId="2147483652"/>
              <ac:picMk id="64" creationId="{12EDF32C-FB8F-400C-B0E0-BD1D6BADF55B}"/>
            </ac:picMkLst>
          </pc:picChg>
          <pc:picChg chg="add mod">
            <ac:chgData name="Christian Alonso Vargas Farias" userId="f0800195-5237-4b13-8d8e-9b32f3e89b5d" providerId="ADAL" clId="{D365B59F-56F5-4702-BBB5-D2F3ABBAE7DF}" dt="2020-02-10T21:58:07.487" v="557" actId="1076"/>
            <ac:picMkLst>
              <pc:docMk/>
              <pc:sldMasterMk cId="2695584717" sldId="2147483648"/>
              <pc:sldLayoutMk cId="3648491893" sldId="2147483652"/>
              <ac:picMk id="65" creationId="{8B8F24E2-2475-4C70-A7F3-30C600077461}"/>
            </ac:picMkLst>
          </pc:picChg>
          <pc:picChg chg="add mod">
            <ac:chgData name="Christian Alonso Vargas Farias" userId="f0800195-5237-4b13-8d8e-9b32f3e89b5d" providerId="ADAL" clId="{D365B59F-56F5-4702-BBB5-D2F3ABBAE7DF}" dt="2020-02-10T21:59:47.001" v="563" actId="1076"/>
            <ac:picMkLst>
              <pc:docMk/>
              <pc:sldMasterMk cId="2695584717" sldId="2147483648"/>
              <pc:sldLayoutMk cId="3648491893" sldId="2147483652"/>
              <ac:picMk id="66" creationId="{98098F8E-EB42-45D2-A091-75A0883FC056}"/>
            </ac:picMkLst>
          </pc:picChg>
          <pc:picChg chg="add del mod">
            <ac:chgData name="Christian Alonso Vargas Farias" userId="f0800195-5237-4b13-8d8e-9b32f3e89b5d" providerId="ADAL" clId="{D365B59F-56F5-4702-BBB5-D2F3ABBAE7DF}" dt="2020-02-10T22:00:39.292" v="567" actId="478"/>
            <ac:picMkLst>
              <pc:docMk/>
              <pc:sldMasterMk cId="2695584717" sldId="2147483648"/>
              <pc:sldLayoutMk cId="3648491893" sldId="2147483652"/>
              <ac:picMk id="67" creationId="{4CC847CB-D03B-491B-A27E-0E87E25CA256}"/>
            </ac:picMkLst>
          </pc:picChg>
          <pc:picChg chg="add mod">
            <ac:chgData name="Christian Alonso Vargas Farias" userId="f0800195-5237-4b13-8d8e-9b32f3e89b5d" providerId="ADAL" clId="{D365B59F-56F5-4702-BBB5-D2F3ABBAE7DF}" dt="2020-02-10T22:07:07.966" v="607" actId="12789"/>
            <ac:picMkLst>
              <pc:docMk/>
              <pc:sldMasterMk cId="2695584717" sldId="2147483648"/>
              <pc:sldLayoutMk cId="3648491893" sldId="2147483652"/>
              <ac:picMk id="68" creationId="{3094224F-EBA0-45A8-AD0D-CF13DA6F172C}"/>
            </ac:picMkLst>
          </pc:picChg>
          <pc:picChg chg="add mod">
            <ac:chgData name="Christian Alonso Vargas Farias" userId="f0800195-5237-4b13-8d8e-9b32f3e89b5d" providerId="ADAL" clId="{D365B59F-56F5-4702-BBB5-D2F3ABBAE7DF}" dt="2020-02-10T22:07:07.966" v="607" actId="12789"/>
            <ac:picMkLst>
              <pc:docMk/>
              <pc:sldMasterMk cId="2695584717" sldId="2147483648"/>
              <pc:sldLayoutMk cId="3648491893" sldId="2147483652"/>
              <ac:picMk id="69" creationId="{8EF4AE33-F2B2-493A-838D-33CF64F40749}"/>
            </ac:picMkLst>
          </pc:picChg>
        </pc:sldLayoutChg>
        <pc:sldLayoutChg chg="del">
          <pc:chgData name="Christian Alonso Vargas Farias" userId="f0800195-5237-4b13-8d8e-9b32f3e89b5d" providerId="ADAL" clId="{D365B59F-56F5-4702-BBB5-D2F3ABBAE7DF}" dt="2020-02-10T20:46:46.103" v="121" actId="2696"/>
          <pc:sldLayoutMkLst>
            <pc:docMk/>
            <pc:sldMasterMk cId="2695584717" sldId="2147483648"/>
            <pc:sldLayoutMk cId="866328131" sldId="2147483653"/>
          </pc:sldLayoutMkLst>
        </pc:sldLayoutChg>
        <pc:sldLayoutChg chg="delSp">
          <pc:chgData name="Christian Alonso Vargas Farias" userId="f0800195-5237-4b13-8d8e-9b32f3e89b5d" providerId="ADAL" clId="{D365B59F-56F5-4702-BBB5-D2F3ABBAE7DF}" dt="2020-02-10T20:47:04.339" v="126" actId="478"/>
          <pc:sldLayoutMkLst>
            <pc:docMk/>
            <pc:sldMasterMk cId="2695584717" sldId="2147483648"/>
            <pc:sldLayoutMk cId="516077080" sldId="2147483654"/>
          </pc:sldLayoutMkLst>
          <pc:spChg chg="del">
            <ac:chgData name="Christian Alonso Vargas Farias" userId="f0800195-5237-4b13-8d8e-9b32f3e89b5d" providerId="ADAL" clId="{D365B59F-56F5-4702-BBB5-D2F3ABBAE7DF}" dt="2020-02-10T20:47:04.339" v="126" actId="478"/>
            <ac:spMkLst>
              <pc:docMk/>
              <pc:sldMasterMk cId="2695584717" sldId="2147483648"/>
              <pc:sldLayoutMk cId="516077080" sldId="2147483654"/>
              <ac:spMk id="2" creationId="{522BA96F-6E5B-4251-B487-5EC76C499EA0}"/>
            </ac:spMkLst>
          </pc:spChg>
          <pc:spChg chg="del">
            <ac:chgData name="Christian Alonso Vargas Farias" userId="f0800195-5237-4b13-8d8e-9b32f3e89b5d" providerId="ADAL" clId="{D365B59F-56F5-4702-BBB5-D2F3ABBAE7DF}" dt="2020-02-10T20:46:59.253" v="123" actId="478"/>
            <ac:spMkLst>
              <pc:docMk/>
              <pc:sldMasterMk cId="2695584717" sldId="2147483648"/>
              <pc:sldLayoutMk cId="516077080" sldId="2147483654"/>
              <ac:spMk id="3" creationId="{80E2A7F0-E75C-45E4-8AEA-D9CAA121AF96}"/>
            </ac:spMkLst>
          </pc:spChg>
          <pc:spChg chg="del">
            <ac:chgData name="Christian Alonso Vargas Farias" userId="f0800195-5237-4b13-8d8e-9b32f3e89b5d" providerId="ADAL" clId="{D365B59F-56F5-4702-BBB5-D2F3ABBAE7DF}" dt="2020-02-10T20:47:01.266" v="124" actId="478"/>
            <ac:spMkLst>
              <pc:docMk/>
              <pc:sldMasterMk cId="2695584717" sldId="2147483648"/>
              <pc:sldLayoutMk cId="516077080" sldId="2147483654"/>
              <ac:spMk id="4" creationId="{751F1F55-FA70-49BD-80C6-68F65CC9215E}"/>
            </ac:spMkLst>
          </pc:spChg>
          <pc:spChg chg="del">
            <ac:chgData name="Christian Alonso Vargas Farias" userId="f0800195-5237-4b13-8d8e-9b32f3e89b5d" providerId="ADAL" clId="{D365B59F-56F5-4702-BBB5-D2F3ABBAE7DF}" dt="2020-02-10T20:47:02.545" v="125" actId="478"/>
            <ac:spMkLst>
              <pc:docMk/>
              <pc:sldMasterMk cId="2695584717" sldId="2147483648"/>
              <pc:sldLayoutMk cId="516077080" sldId="2147483654"/>
              <ac:spMk id="5" creationId="{71E5CC14-ED63-4EE9-AD17-440BCC74ED78}"/>
            </ac:spMkLst>
          </pc:spChg>
        </pc:sldLayoutChg>
        <pc:sldLayoutChg chg="del">
          <pc:chgData name="Christian Alonso Vargas Farias" userId="f0800195-5237-4b13-8d8e-9b32f3e89b5d" providerId="ADAL" clId="{D365B59F-56F5-4702-BBB5-D2F3ABBAE7DF}" dt="2020-02-10T21:46:30.319" v="410" actId="2696"/>
          <pc:sldLayoutMkLst>
            <pc:docMk/>
            <pc:sldMasterMk cId="2695584717" sldId="2147483648"/>
            <pc:sldLayoutMk cId="139587658" sldId="2147483655"/>
          </pc:sldLayoutMkLst>
        </pc:sldLayoutChg>
        <pc:sldLayoutChg chg="del">
          <pc:chgData name="Christian Alonso Vargas Farias" userId="f0800195-5237-4b13-8d8e-9b32f3e89b5d" providerId="ADAL" clId="{D365B59F-56F5-4702-BBB5-D2F3ABBAE7DF}" dt="2020-02-10T20:46:43.856" v="120" actId="2696"/>
          <pc:sldLayoutMkLst>
            <pc:docMk/>
            <pc:sldMasterMk cId="2695584717" sldId="2147483648"/>
            <pc:sldLayoutMk cId="796377885" sldId="2147483655"/>
          </pc:sldLayoutMkLst>
        </pc:sldLayoutChg>
        <pc:sldLayoutChg chg="del">
          <pc:chgData name="Christian Alonso Vargas Farias" userId="f0800195-5237-4b13-8d8e-9b32f3e89b5d" providerId="ADAL" clId="{D365B59F-56F5-4702-BBB5-D2F3ABBAE7DF}" dt="2020-02-10T21:56:19.659" v="538" actId="2696"/>
          <pc:sldLayoutMkLst>
            <pc:docMk/>
            <pc:sldMasterMk cId="2695584717" sldId="2147483648"/>
            <pc:sldLayoutMk cId="4099773708" sldId="2147483655"/>
          </pc:sldLayoutMkLst>
        </pc:sldLayoutChg>
        <pc:sldLayoutChg chg="addSp delSp modSp del">
          <pc:chgData name="Christian Alonso Vargas Farias" userId="f0800195-5237-4b13-8d8e-9b32f3e89b5d" providerId="ADAL" clId="{D365B59F-56F5-4702-BBB5-D2F3ABBAE7DF}" dt="2020-02-11T15:13:28.024" v="907" actId="2696"/>
          <pc:sldLayoutMkLst>
            <pc:docMk/>
            <pc:sldMasterMk cId="2695584717" sldId="2147483648"/>
            <pc:sldLayoutMk cId="4203758753" sldId="2147483655"/>
          </pc:sldLayoutMkLst>
          <pc:spChg chg="add del">
            <ac:chgData name="Christian Alonso Vargas Farias" userId="f0800195-5237-4b13-8d8e-9b32f3e89b5d" providerId="ADAL" clId="{D365B59F-56F5-4702-BBB5-D2F3ABBAE7DF}" dt="2020-02-10T22:12:55.746" v="662" actId="11529"/>
            <ac:spMkLst>
              <pc:docMk/>
              <pc:sldMasterMk cId="2695584717" sldId="2147483648"/>
              <pc:sldLayoutMk cId="4203758753" sldId="2147483655"/>
              <ac:spMk id="2" creationId="{E2935435-5B43-4AED-9BAD-42956934D225}"/>
            </ac:spMkLst>
          </pc:spChg>
          <pc:spChg chg="add del mod ord">
            <ac:chgData name="Christian Alonso Vargas Farias" userId="f0800195-5237-4b13-8d8e-9b32f3e89b5d" providerId="ADAL" clId="{D365B59F-56F5-4702-BBB5-D2F3ABBAE7DF}" dt="2020-02-11T15:10:54.142" v="904" actId="478"/>
            <ac:spMkLst>
              <pc:docMk/>
              <pc:sldMasterMk cId="2695584717" sldId="2147483648"/>
              <pc:sldLayoutMk cId="4203758753" sldId="2147483655"/>
              <ac:spMk id="3" creationId="{4C5A065B-5323-463C-921E-5649E76314CD}"/>
            </ac:spMkLst>
          </pc:spChg>
          <pc:spChg chg="add del">
            <ac:chgData name="Christian Alonso Vargas Farias" userId="f0800195-5237-4b13-8d8e-9b32f3e89b5d" providerId="ADAL" clId="{D365B59F-56F5-4702-BBB5-D2F3ABBAE7DF}" dt="2020-02-10T22:17:44.974" v="724" actId="11529"/>
            <ac:spMkLst>
              <pc:docMk/>
              <pc:sldMasterMk cId="2695584717" sldId="2147483648"/>
              <pc:sldLayoutMk cId="4203758753" sldId="2147483655"/>
              <ac:spMk id="4" creationId="{414F457D-B4D1-40CA-9BC2-17DB088E50C5}"/>
            </ac:spMkLst>
          </pc:spChg>
          <pc:spChg chg="add del mod">
            <ac:chgData name="Christian Alonso Vargas Farias" userId="f0800195-5237-4b13-8d8e-9b32f3e89b5d" providerId="ADAL" clId="{D365B59F-56F5-4702-BBB5-D2F3ABBAE7DF}" dt="2020-02-10T22:20:06.664" v="743" actId="478"/>
            <ac:spMkLst>
              <pc:docMk/>
              <pc:sldMasterMk cId="2695584717" sldId="2147483648"/>
              <pc:sldLayoutMk cId="4203758753" sldId="2147483655"/>
              <ac:spMk id="5" creationId="{7AC40728-20BD-41D4-84DF-82115064D946}"/>
            </ac:spMkLst>
          </pc:spChg>
          <pc:spChg chg="add del mod">
            <ac:chgData name="Christian Alonso Vargas Farias" userId="f0800195-5237-4b13-8d8e-9b32f3e89b5d" providerId="ADAL" clId="{D365B59F-56F5-4702-BBB5-D2F3ABBAE7DF}" dt="2020-02-10T22:19:08.623" v="741"/>
            <ac:spMkLst>
              <pc:docMk/>
              <pc:sldMasterMk cId="2695584717" sldId="2147483648"/>
              <pc:sldLayoutMk cId="4203758753" sldId="2147483655"/>
              <ac:spMk id="6" creationId="{AE689056-401D-44E8-B0FF-47608CD5C065}"/>
            </ac:spMkLst>
          </pc:spChg>
          <pc:spChg chg="add del">
            <ac:chgData name="Christian Alonso Vargas Farias" userId="f0800195-5237-4b13-8d8e-9b32f3e89b5d" providerId="ADAL" clId="{D365B59F-56F5-4702-BBB5-D2F3ABBAE7DF}" dt="2020-02-11T15:10:56.002" v="905" actId="478"/>
            <ac:spMkLst>
              <pc:docMk/>
              <pc:sldMasterMk cId="2695584717" sldId="2147483648"/>
              <pc:sldLayoutMk cId="4203758753" sldId="2147483655"/>
              <ac:spMk id="14" creationId="{9F2011CA-BDCF-4A04-9773-7239AE2D8C1B}"/>
            </ac:spMkLst>
          </pc:spChg>
          <pc:spChg chg="add del mod">
            <ac:chgData name="Christian Alonso Vargas Farias" userId="f0800195-5237-4b13-8d8e-9b32f3e89b5d" providerId="ADAL" clId="{D365B59F-56F5-4702-BBB5-D2F3ABBAE7DF}" dt="2020-02-11T15:10:56.002" v="905" actId="478"/>
            <ac:spMkLst>
              <pc:docMk/>
              <pc:sldMasterMk cId="2695584717" sldId="2147483648"/>
              <pc:sldLayoutMk cId="4203758753" sldId="2147483655"/>
              <ac:spMk id="58" creationId="{F2093161-B4AB-4843-9EC6-576CB627D45C}"/>
            </ac:spMkLst>
          </pc:spChg>
          <pc:spChg chg="del mod">
            <ac:chgData name="Christian Alonso Vargas Farias" userId="f0800195-5237-4b13-8d8e-9b32f3e89b5d" providerId="ADAL" clId="{D365B59F-56F5-4702-BBB5-D2F3ABBAE7DF}" dt="2020-02-10T22:17:32.978" v="723" actId="478"/>
            <ac:spMkLst>
              <pc:docMk/>
              <pc:sldMasterMk cId="2695584717" sldId="2147483648"/>
              <pc:sldLayoutMk cId="4203758753" sldId="2147483655"/>
              <ac:spMk id="72" creationId="{2AE517C0-858F-4BD7-B3D9-4CD67605E9B5}"/>
            </ac:spMkLst>
          </pc:spChg>
          <pc:picChg chg="del">
            <ac:chgData name="Christian Alonso Vargas Farias" userId="f0800195-5237-4b13-8d8e-9b32f3e89b5d" providerId="ADAL" clId="{D365B59F-56F5-4702-BBB5-D2F3ABBAE7DF}" dt="2020-02-11T15:10:56.002" v="905" actId="478"/>
            <ac:picMkLst>
              <pc:docMk/>
              <pc:sldMasterMk cId="2695584717" sldId="2147483648"/>
              <pc:sldLayoutMk cId="4203758753" sldId="2147483655"/>
              <ac:picMk id="19" creationId="{92ACFD0D-A4A8-41B5-9E81-82F013C44979}"/>
            </ac:picMkLst>
          </pc:picChg>
          <pc:picChg chg="del">
            <ac:chgData name="Christian Alonso Vargas Farias" userId="f0800195-5237-4b13-8d8e-9b32f3e89b5d" providerId="ADAL" clId="{D365B59F-56F5-4702-BBB5-D2F3ABBAE7DF}" dt="2020-02-10T22:12:46.823" v="661" actId="478"/>
            <ac:picMkLst>
              <pc:docMk/>
              <pc:sldMasterMk cId="2695584717" sldId="2147483648"/>
              <pc:sldLayoutMk cId="4203758753" sldId="2147483655"/>
              <ac:picMk id="22" creationId="{B8B00757-DB99-422A-8988-CAAD8080C79D}"/>
            </ac:picMkLst>
          </pc:picChg>
          <pc:picChg chg="del">
            <ac:chgData name="Christian Alonso Vargas Farias" userId="f0800195-5237-4b13-8d8e-9b32f3e89b5d" providerId="ADAL" clId="{D365B59F-56F5-4702-BBB5-D2F3ABBAE7DF}" dt="2020-02-10T22:15:21.889" v="690" actId="478"/>
            <ac:picMkLst>
              <pc:docMk/>
              <pc:sldMasterMk cId="2695584717" sldId="2147483648"/>
              <pc:sldLayoutMk cId="4203758753" sldId="2147483655"/>
              <ac:picMk id="24" creationId="{D10B4DBD-0B1A-46C6-A923-B5E52C24A813}"/>
            </ac:picMkLst>
          </pc:picChg>
          <pc:picChg chg="del mod">
            <ac:chgData name="Christian Alonso Vargas Farias" userId="f0800195-5237-4b13-8d8e-9b32f3e89b5d" providerId="ADAL" clId="{D365B59F-56F5-4702-BBB5-D2F3ABBAE7DF}" dt="2020-02-10T22:18:59.045" v="736" actId="478"/>
            <ac:picMkLst>
              <pc:docMk/>
              <pc:sldMasterMk cId="2695584717" sldId="2147483648"/>
              <pc:sldLayoutMk cId="4203758753" sldId="2147483655"/>
              <ac:picMk id="64" creationId="{12EDF32C-FB8F-400C-B0E0-BD1D6BADF55B}"/>
            </ac:picMkLst>
          </pc:picChg>
          <pc:picChg chg="del mod">
            <ac:chgData name="Christian Alonso Vargas Farias" userId="f0800195-5237-4b13-8d8e-9b32f3e89b5d" providerId="ADAL" clId="{D365B59F-56F5-4702-BBB5-D2F3ABBAE7DF}" dt="2020-02-10T22:19:01.806" v="738" actId="478"/>
            <ac:picMkLst>
              <pc:docMk/>
              <pc:sldMasterMk cId="2695584717" sldId="2147483648"/>
              <pc:sldLayoutMk cId="4203758753" sldId="2147483655"/>
              <ac:picMk id="65" creationId="{8B8F24E2-2475-4C70-A7F3-30C600077461}"/>
            </ac:picMkLst>
          </pc:picChg>
          <pc:picChg chg="del mod">
            <ac:chgData name="Christian Alonso Vargas Farias" userId="f0800195-5237-4b13-8d8e-9b32f3e89b5d" providerId="ADAL" clId="{D365B59F-56F5-4702-BBB5-D2F3ABBAE7DF}" dt="2020-02-10T22:19:00.340" v="737" actId="478"/>
            <ac:picMkLst>
              <pc:docMk/>
              <pc:sldMasterMk cId="2695584717" sldId="2147483648"/>
              <pc:sldLayoutMk cId="4203758753" sldId="2147483655"/>
              <ac:picMk id="66" creationId="{98098F8E-EB42-45D2-A091-75A0883FC056}"/>
            </ac:picMkLst>
          </pc:picChg>
          <pc:picChg chg="del">
            <ac:chgData name="Christian Alonso Vargas Farias" userId="f0800195-5237-4b13-8d8e-9b32f3e89b5d" providerId="ADAL" clId="{D365B59F-56F5-4702-BBB5-D2F3ABBAE7DF}" dt="2020-02-11T15:10:56.002" v="905" actId="478"/>
            <ac:picMkLst>
              <pc:docMk/>
              <pc:sldMasterMk cId="2695584717" sldId="2147483648"/>
              <pc:sldLayoutMk cId="4203758753" sldId="2147483655"/>
              <ac:picMk id="68" creationId="{3094224F-EBA0-45A8-AD0D-CF13DA6F172C}"/>
            </ac:picMkLst>
          </pc:picChg>
          <pc:picChg chg="del">
            <ac:chgData name="Christian Alonso Vargas Farias" userId="f0800195-5237-4b13-8d8e-9b32f3e89b5d" providerId="ADAL" clId="{D365B59F-56F5-4702-BBB5-D2F3ABBAE7DF}" dt="2020-02-11T15:10:56.002" v="905" actId="478"/>
            <ac:picMkLst>
              <pc:docMk/>
              <pc:sldMasterMk cId="2695584717" sldId="2147483648"/>
              <pc:sldLayoutMk cId="4203758753" sldId="2147483655"/>
              <ac:picMk id="69" creationId="{8EF4AE33-F2B2-493A-838D-33CF64F40749}"/>
            </ac:picMkLst>
          </pc:picChg>
        </pc:sldLayoutChg>
        <pc:sldLayoutChg chg="del">
          <pc:chgData name="Christian Alonso Vargas Farias" userId="f0800195-5237-4b13-8d8e-9b32f3e89b5d" providerId="ADAL" clId="{D365B59F-56F5-4702-BBB5-D2F3ABBAE7DF}" dt="2020-02-10T21:56:19.737" v="539" actId="2696"/>
          <pc:sldLayoutMkLst>
            <pc:docMk/>
            <pc:sldMasterMk cId="2695584717" sldId="2147483648"/>
            <pc:sldLayoutMk cId="1892865223" sldId="2147483656"/>
          </pc:sldLayoutMkLst>
        </pc:sldLayoutChg>
        <pc:sldLayoutChg chg="del">
          <pc:chgData name="Christian Alonso Vargas Farias" userId="f0800195-5237-4b13-8d8e-9b32f3e89b5d" providerId="ADAL" clId="{D365B59F-56F5-4702-BBB5-D2F3ABBAE7DF}" dt="2020-02-10T21:46:30.351" v="411" actId="2696"/>
          <pc:sldLayoutMkLst>
            <pc:docMk/>
            <pc:sldMasterMk cId="2695584717" sldId="2147483648"/>
            <pc:sldLayoutMk cId="3426529048" sldId="2147483656"/>
          </pc:sldLayoutMkLst>
        </pc:sldLayoutChg>
        <pc:sldLayoutChg chg="del">
          <pc:chgData name="Christian Alonso Vargas Farias" userId="f0800195-5237-4b13-8d8e-9b32f3e89b5d" providerId="ADAL" clId="{D365B59F-56F5-4702-BBB5-D2F3ABBAE7DF}" dt="2020-02-10T20:46:35.354" v="119" actId="2696"/>
          <pc:sldLayoutMkLst>
            <pc:docMk/>
            <pc:sldMasterMk cId="2695584717" sldId="2147483648"/>
            <pc:sldLayoutMk cId="3677462003" sldId="2147483656"/>
          </pc:sldLayoutMkLst>
        </pc:sldLayoutChg>
        <pc:sldLayoutChg chg="del">
          <pc:chgData name="Christian Alonso Vargas Farias" userId="f0800195-5237-4b13-8d8e-9b32f3e89b5d" providerId="ADAL" clId="{D365B59F-56F5-4702-BBB5-D2F3ABBAE7DF}" dt="2020-02-11T12:58:46.845" v="763" actId="2696"/>
          <pc:sldLayoutMkLst>
            <pc:docMk/>
            <pc:sldMasterMk cId="2695584717" sldId="2147483648"/>
            <pc:sldLayoutMk cId="4254779758" sldId="2147483656"/>
          </pc:sldLayoutMkLst>
        </pc:sldLayoutChg>
        <pc:sldLayoutChg chg="del">
          <pc:chgData name="Christian Alonso Vargas Farias" userId="f0800195-5237-4b13-8d8e-9b32f3e89b5d" providerId="ADAL" clId="{D365B59F-56F5-4702-BBB5-D2F3ABBAE7DF}" dt="2020-02-11T13:53:22.451" v="826" actId="2696"/>
          <pc:sldLayoutMkLst>
            <pc:docMk/>
            <pc:sldMasterMk cId="1508707299" sldId="2147483656"/>
            <pc:sldLayoutMk cId="1283916674" sldId="2147483657"/>
          </pc:sldLayoutMkLst>
        </pc:sldLayoutChg>
        <pc:sldLayoutChg chg="del">
          <pc:chgData name="Christian Alonso Vargas Farias" userId="f0800195-5237-4b13-8d8e-9b32f3e89b5d" providerId="ADAL" clId="{D365B59F-56F5-4702-BBB5-D2F3ABBAE7DF}" dt="2020-02-10T20:46:33.857" v="118" actId="2696"/>
          <pc:sldLayoutMkLst>
            <pc:docMk/>
            <pc:sldMasterMk cId="2695584717" sldId="2147483648"/>
            <pc:sldLayoutMk cId="3259249935" sldId="2147483657"/>
          </pc:sldLayoutMkLst>
        </pc:sldLayoutChg>
        <pc:sldLayoutChg chg="addSp delSp modSp">
          <pc:chgData name="Christian Alonso Vargas Farias" userId="f0800195-5237-4b13-8d8e-9b32f3e89b5d" providerId="ADAL" clId="{D365B59F-56F5-4702-BBB5-D2F3ABBAE7DF}" dt="2020-02-12T14:42:49.145" v="916"/>
          <pc:sldLayoutMkLst>
            <pc:docMk/>
            <pc:sldMasterMk cId="2695584717" sldId="2147483648"/>
            <pc:sldLayoutMk cId="126941514" sldId="2147483658"/>
          </pc:sldLayoutMkLst>
          <pc:spChg chg="mod">
            <ac:chgData name="Christian Alonso Vargas Farias" userId="f0800195-5237-4b13-8d8e-9b32f3e89b5d" providerId="ADAL" clId="{D365B59F-56F5-4702-BBB5-D2F3ABBAE7DF}" dt="2020-02-11T15:10:15.844" v="900" actId="20577"/>
            <ac:spMkLst>
              <pc:docMk/>
              <pc:sldMasterMk cId="2695584717" sldId="2147483648"/>
              <pc:sldLayoutMk cId="126941514" sldId="2147483658"/>
              <ac:spMk id="2" creationId="{46C451D7-CBAA-4570-889D-CAB4B51D773C}"/>
            </ac:spMkLst>
          </pc:spChg>
          <pc:spChg chg="mod">
            <ac:chgData name="Christian Alonso Vargas Farias" userId="f0800195-5237-4b13-8d8e-9b32f3e89b5d" providerId="ADAL" clId="{D365B59F-56F5-4702-BBB5-D2F3ABBAE7DF}" dt="2020-02-11T15:10:38.622" v="903" actId="242"/>
            <ac:spMkLst>
              <pc:docMk/>
              <pc:sldMasterMk cId="2695584717" sldId="2147483648"/>
              <pc:sldLayoutMk cId="126941514" sldId="2147483658"/>
              <ac:spMk id="3" creationId="{CA290FE7-7D94-42C2-84BB-EE1ECD8280D5}"/>
            </ac:spMkLst>
          </pc:spChg>
          <pc:spChg chg="del">
            <ac:chgData name="Christian Alonso Vargas Farias" userId="f0800195-5237-4b13-8d8e-9b32f3e89b5d" providerId="ADAL" clId="{D365B59F-56F5-4702-BBB5-D2F3ABBAE7DF}" dt="2020-02-11T14:35:29.481" v="870" actId="478"/>
            <ac:spMkLst>
              <pc:docMk/>
              <pc:sldMasterMk cId="2695584717" sldId="2147483648"/>
              <pc:sldLayoutMk cId="126941514" sldId="2147483658"/>
              <ac:spMk id="4" creationId="{0AB64B77-8EB1-44AD-A22E-3CE7B8A13A8C}"/>
            </ac:spMkLst>
          </pc:spChg>
          <pc:spChg chg="del">
            <ac:chgData name="Christian Alonso Vargas Farias" userId="f0800195-5237-4b13-8d8e-9b32f3e89b5d" providerId="ADAL" clId="{D365B59F-56F5-4702-BBB5-D2F3ABBAE7DF}" dt="2020-02-11T14:35:31.251" v="871" actId="478"/>
            <ac:spMkLst>
              <pc:docMk/>
              <pc:sldMasterMk cId="2695584717" sldId="2147483648"/>
              <pc:sldLayoutMk cId="126941514" sldId="2147483658"/>
              <ac:spMk id="5" creationId="{12575B52-0E4A-4005-92EC-A2B515FAAD08}"/>
            </ac:spMkLst>
          </pc:spChg>
          <pc:spChg chg="del">
            <ac:chgData name="Christian Alonso Vargas Farias" userId="f0800195-5237-4b13-8d8e-9b32f3e89b5d" providerId="ADAL" clId="{D365B59F-56F5-4702-BBB5-D2F3ABBAE7DF}" dt="2020-02-11T14:35:32.511" v="872" actId="478"/>
            <ac:spMkLst>
              <pc:docMk/>
              <pc:sldMasterMk cId="2695584717" sldId="2147483648"/>
              <pc:sldLayoutMk cId="126941514" sldId="2147483658"/>
              <ac:spMk id="6" creationId="{05613AA4-CFD0-4245-ADE5-63578A0F6EEA}"/>
            </ac:spMkLst>
          </pc:spChg>
          <pc:spChg chg="add mod">
            <ac:chgData name="Christian Alonso Vargas Farias" userId="f0800195-5237-4b13-8d8e-9b32f3e89b5d" providerId="ADAL" clId="{D365B59F-56F5-4702-BBB5-D2F3ABBAE7DF}" dt="2020-02-12T14:42:49.145" v="916"/>
            <ac:spMkLst>
              <pc:docMk/>
              <pc:sldMasterMk cId="2695584717" sldId="2147483648"/>
              <pc:sldLayoutMk cId="126941514" sldId="2147483658"/>
              <ac:spMk id="7" creationId="{D6E60A2D-DFBA-4D40-BA5E-8FDD28981406}"/>
            </ac:spMkLst>
          </pc:spChg>
          <pc:spChg chg="add mod">
            <ac:chgData name="Christian Alonso Vargas Farias" userId="f0800195-5237-4b13-8d8e-9b32f3e89b5d" providerId="ADAL" clId="{D365B59F-56F5-4702-BBB5-D2F3ABBAE7DF}" dt="2020-02-11T14:36:04.674" v="876" actId="2085"/>
            <ac:spMkLst>
              <pc:docMk/>
              <pc:sldMasterMk cId="2695584717" sldId="2147483648"/>
              <pc:sldLayoutMk cId="126941514" sldId="2147483658"/>
              <ac:spMk id="11" creationId="{CB004D1E-7A65-479F-AB76-014D2C4A210A}"/>
            </ac:spMkLst>
          </pc:spChg>
          <pc:spChg chg="add del mod">
            <ac:chgData name="Christian Alonso Vargas Farias" userId="f0800195-5237-4b13-8d8e-9b32f3e89b5d" providerId="ADAL" clId="{D365B59F-56F5-4702-BBB5-D2F3ABBAE7DF}" dt="2020-02-11T15:09:42.086" v="884" actId="478"/>
            <ac:spMkLst>
              <pc:docMk/>
              <pc:sldMasterMk cId="2695584717" sldId="2147483648"/>
              <pc:sldLayoutMk cId="126941514" sldId="2147483658"/>
              <ac:spMk id="12" creationId="{EAEF6CD1-15F1-45FA-BE4E-0684D697B056}"/>
            </ac:spMkLst>
          </pc:spChg>
          <pc:spChg chg="add del mod">
            <ac:chgData name="Christian Alonso Vargas Farias" userId="f0800195-5237-4b13-8d8e-9b32f3e89b5d" providerId="ADAL" clId="{D365B59F-56F5-4702-BBB5-D2F3ABBAE7DF}" dt="2020-02-11T15:10:04.684" v="890" actId="478"/>
            <ac:spMkLst>
              <pc:docMk/>
              <pc:sldMasterMk cId="2695584717" sldId="2147483648"/>
              <pc:sldLayoutMk cId="126941514" sldId="2147483658"/>
              <ac:spMk id="13" creationId="{F3E850EA-274C-4458-9903-80741087737B}"/>
            </ac:spMkLst>
          </pc:spChg>
          <pc:picChg chg="add">
            <ac:chgData name="Christian Alonso Vargas Farias" userId="f0800195-5237-4b13-8d8e-9b32f3e89b5d" providerId="ADAL" clId="{D365B59F-56F5-4702-BBB5-D2F3ABBAE7DF}" dt="2020-02-11T14:35:40.673" v="873"/>
            <ac:picMkLst>
              <pc:docMk/>
              <pc:sldMasterMk cId="2695584717" sldId="2147483648"/>
              <pc:sldLayoutMk cId="126941514" sldId="2147483658"/>
              <ac:picMk id="8" creationId="{59686318-6B29-40A8-A3FA-EBB04C106F2A}"/>
            </ac:picMkLst>
          </pc:picChg>
          <pc:picChg chg="add">
            <ac:chgData name="Christian Alonso Vargas Farias" userId="f0800195-5237-4b13-8d8e-9b32f3e89b5d" providerId="ADAL" clId="{D365B59F-56F5-4702-BBB5-D2F3ABBAE7DF}" dt="2020-02-11T14:35:40.673" v="873"/>
            <ac:picMkLst>
              <pc:docMk/>
              <pc:sldMasterMk cId="2695584717" sldId="2147483648"/>
              <pc:sldLayoutMk cId="126941514" sldId="2147483658"/>
              <ac:picMk id="9" creationId="{1C2065E5-F751-485E-B8DF-F6F6173CB812}"/>
            </ac:picMkLst>
          </pc:picChg>
          <pc:picChg chg="add">
            <ac:chgData name="Christian Alonso Vargas Farias" userId="f0800195-5237-4b13-8d8e-9b32f3e89b5d" providerId="ADAL" clId="{D365B59F-56F5-4702-BBB5-D2F3ABBAE7DF}" dt="2020-02-11T14:35:40.673" v="873"/>
            <ac:picMkLst>
              <pc:docMk/>
              <pc:sldMasterMk cId="2695584717" sldId="2147483648"/>
              <pc:sldLayoutMk cId="126941514" sldId="2147483658"/>
              <ac:picMk id="10" creationId="{0CA4040A-B20C-47F8-8062-527C2C61A199}"/>
            </ac:picMkLst>
          </pc:picChg>
        </pc:sldLayoutChg>
        <pc:sldLayoutChg chg="del">
          <pc:chgData name="Christian Alonso Vargas Farias" userId="f0800195-5237-4b13-8d8e-9b32f3e89b5d" providerId="ADAL" clId="{D365B59F-56F5-4702-BBB5-D2F3ABBAE7DF}" dt="2020-02-10T20:46:32.326" v="117" actId="2696"/>
          <pc:sldLayoutMkLst>
            <pc:docMk/>
            <pc:sldMasterMk cId="2695584717" sldId="2147483648"/>
            <pc:sldLayoutMk cId="2993323880" sldId="2147483658"/>
          </pc:sldLayoutMkLst>
        </pc:sldLayoutChg>
        <pc:sldLayoutChg chg="del">
          <pc:chgData name="Christian Alonso Vargas Farias" userId="f0800195-5237-4b13-8d8e-9b32f3e89b5d" providerId="ADAL" clId="{D365B59F-56F5-4702-BBB5-D2F3ABBAE7DF}" dt="2020-02-10T20:46:30.797" v="116" actId="2696"/>
          <pc:sldLayoutMkLst>
            <pc:docMk/>
            <pc:sldMasterMk cId="2695584717" sldId="2147483648"/>
            <pc:sldLayoutMk cId="1852611251" sldId="2147483659"/>
          </pc:sldLayoutMkLst>
        </pc:sldLayoutChg>
        <pc:sldLayoutChg chg="addSp delSp modSp">
          <pc:chgData name="Christian Alonso Vargas Farias" userId="f0800195-5237-4b13-8d8e-9b32f3e89b5d" providerId="ADAL" clId="{D365B59F-56F5-4702-BBB5-D2F3ABBAE7DF}" dt="2020-02-12T14:43:17.735" v="921" actId="167"/>
          <pc:sldLayoutMkLst>
            <pc:docMk/>
            <pc:sldMasterMk cId="2695584717" sldId="2147483648"/>
            <pc:sldLayoutMk cId="2206713571" sldId="2147483659"/>
          </pc:sldLayoutMkLst>
          <pc:spChg chg="del mod">
            <ac:chgData name="Christian Alonso Vargas Farias" userId="f0800195-5237-4b13-8d8e-9b32f3e89b5d" providerId="ADAL" clId="{D365B59F-56F5-4702-BBB5-D2F3ABBAE7DF}" dt="2020-02-11T13:55:16.499" v="866" actId="478"/>
            <ac:spMkLst>
              <pc:docMk/>
              <pc:sldMasterMk cId="2695584717" sldId="2147483648"/>
              <pc:sldLayoutMk cId="2206713571" sldId="2147483659"/>
              <ac:spMk id="2" creationId="{69FC8C93-64E0-40FA-BCCC-AE84C4637AE1}"/>
            </ac:spMkLst>
          </pc:spChg>
          <pc:spChg chg="del">
            <ac:chgData name="Christian Alonso Vargas Farias" userId="f0800195-5237-4b13-8d8e-9b32f3e89b5d" providerId="ADAL" clId="{D365B59F-56F5-4702-BBB5-D2F3ABBAE7DF}" dt="2020-02-11T13:54:37.895" v="831" actId="478"/>
            <ac:spMkLst>
              <pc:docMk/>
              <pc:sldMasterMk cId="2695584717" sldId="2147483648"/>
              <pc:sldLayoutMk cId="2206713571" sldId="2147483659"/>
              <ac:spMk id="3" creationId="{342C6252-2DDB-43C0-8241-75FA02D53CF9}"/>
            </ac:spMkLst>
          </pc:spChg>
          <pc:spChg chg="add mod">
            <ac:chgData name="Christian Alonso Vargas Farias" userId="f0800195-5237-4b13-8d8e-9b32f3e89b5d" providerId="ADAL" clId="{D365B59F-56F5-4702-BBB5-D2F3ABBAE7DF}" dt="2020-02-11T13:55:21.099" v="867" actId="1076"/>
            <ac:spMkLst>
              <pc:docMk/>
              <pc:sldMasterMk cId="2695584717" sldId="2147483648"/>
              <pc:sldLayoutMk cId="2206713571" sldId="2147483659"/>
              <ac:spMk id="4" creationId="{4F70C511-72C5-4DA8-80A5-9C968DFCAEE1}"/>
            </ac:spMkLst>
          </pc:spChg>
          <pc:spChg chg="del">
            <ac:chgData name="Christian Alonso Vargas Farias" userId="f0800195-5237-4b13-8d8e-9b32f3e89b5d" providerId="ADAL" clId="{D365B59F-56F5-4702-BBB5-D2F3ABBAE7DF}" dt="2020-02-11T13:54:35.755" v="830" actId="478"/>
            <ac:spMkLst>
              <pc:docMk/>
              <pc:sldMasterMk cId="2695584717" sldId="2147483648"/>
              <pc:sldLayoutMk cId="2206713571" sldId="2147483659"/>
              <ac:spMk id="19" creationId="{9DA36818-F61B-4B28-B280-572A83C6FC95}"/>
            </ac:spMkLst>
          </pc:spChg>
          <pc:picChg chg="add ord">
            <ac:chgData name="Christian Alonso Vargas Farias" userId="f0800195-5237-4b13-8d8e-9b32f3e89b5d" providerId="ADAL" clId="{D365B59F-56F5-4702-BBB5-D2F3ABBAE7DF}" dt="2020-02-12T14:43:17.735" v="921" actId="167"/>
            <ac:picMkLst>
              <pc:docMk/>
              <pc:sldMasterMk cId="2695584717" sldId="2147483648"/>
              <pc:sldLayoutMk cId="2206713571" sldId="2147483659"/>
              <ac:picMk id="9" creationId="{072303AE-2C5D-4DCC-A5E2-A6B5615EBFDA}"/>
            </ac:picMkLst>
          </pc:picChg>
          <pc:picChg chg="del">
            <ac:chgData name="Christian Alonso Vargas Farias" userId="f0800195-5237-4b13-8d8e-9b32f3e89b5d" providerId="ADAL" clId="{D365B59F-56F5-4702-BBB5-D2F3ABBAE7DF}" dt="2020-02-12T14:43:12.475" v="919" actId="478"/>
            <ac:picMkLst>
              <pc:docMk/>
              <pc:sldMasterMk cId="2695584717" sldId="2147483648"/>
              <pc:sldLayoutMk cId="2206713571" sldId="2147483659"/>
              <ac:picMk id="12" creationId="{F3E43A05-558E-4AB4-8A61-B280805FE751}"/>
            </ac:picMkLst>
          </pc:picChg>
          <pc:picChg chg="ord">
            <ac:chgData name="Christian Alonso Vargas Farias" userId="f0800195-5237-4b13-8d8e-9b32f3e89b5d" providerId="ADAL" clId="{D365B59F-56F5-4702-BBB5-D2F3ABBAE7DF}" dt="2020-02-12T14:43:17.735" v="921" actId="167"/>
            <ac:picMkLst>
              <pc:docMk/>
              <pc:sldMasterMk cId="2695584717" sldId="2147483648"/>
              <pc:sldLayoutMk cId="2206713571" sldId="2147483659"/>
              <ac:picMk id="14" creationId="{15E1FBFF-3347-496D-99A1-DFB16468ACC9}"/>
            </ac:picMkLst>
          </pc:picChg>
        </pc:sldLayoutChg>
        <pc:sldLayoutChg chg="addSp delSp">
          <pc:chgData name="Christian Alonso Vargas Farias" userId="f0800195-5237-4b13-8d8e-9b32f3e89b5d" providerId="ADAL" clId="{D365B59F-56F5-4702-BBB5-D2F3ABBAE7DF}" dt="2020-02-12T14:43:01.620" v="918"/>
          <pc:sldLayoutMkLst>
            <pc:docMk/>
            <pc:sldMasterMk cId="2695584717" sldId="2147483648"/>
            <pc:sldLayoutMk cId="3508438015" sldId="2147483660"/>
          </pc:sldLayoutMkLst>
          <pc:spChg chg="del">
            <ac:chgData name="Christian Alonso Vargas Farias" userId="f0800195-5237-4b13-8d8e-9b32f3e89b5d" providerId="ADAL" clId="{D365B59F-56F5-4702-BBB5-D2F3ABBAE7DF}" dt="2020-02-11T15:39:21.813" v="908" actId="478"/>
            <ac:spMkLst>
              <pc:docMk/>
              <pc:sldMasterMk cId="2695584717" sldId="2147483648"/>
              <pc:sldLayoutMk cId="3508438015" sldId="2147483660"/>
              <ac:spMk id="3" creationId="{CA290FE7-7D94-42C2-84BB-EE1ECD8280D5}"/>
            </ac:spMkLst>
          </pc:spChg>
          <pc:spChg chg="add">
            <ac:chgData name="Christian Alonso Vargas Farias" userId="f0800195-5237-4b13-8d8e-9b32f3e89b5d" providerId="ADAL" clId="{D365B59F-56F5-4702-BBB5-D2F3ABBAE7DF}" dt="2020-02-12T14:43:01.620" v="918"/>
            <ac:spMkLst>
              <pc:docMk/>
              <pc:sldMasterMk cId="2695584717" sldId="2147483648"/>
              <pc:sldLayoutMk cId="3508438015" sldId="2147483660"/>
              <ac:spMk id="6" creationId="{7174B5D1-C089-4DE6-83C8-818A8281A9DB}"/>
            </ac:spMkLst>
          </pc:spChg>
          <pc:spChg chg="del">
            <ac:chgData name="Christian Alonso Vargas Farias" userId="f0800195-5237-4b13-8d8e-9b32f3e89b5d" providerId="ADAL" clId="{D365B59F-56F5-4702-BBB5-D2F3ABBAE7DF}" dt="2020-02-12T14:42:59.366" v="917" actId="478"/>
            <ac:spMkLst>
              <pc:docMk/>
              <pc:sldMasterMk cId="2695584717" sldId="2147483648"/>
              <pc:sldLayoutMk cId="3508438015" sldId="2147483660"/>
              <ac:spMk id="7" creationId="{D6E60A2D-DFBA-4D40-BA5E-8FDD28981406}"/>
            </ac:spMkLst>
          </pc:spChg>
          <pc:picChg chg="del">
            <ac:chgData name="Christian Alonso Vargas Farias" userId="f0800195-5237-4b13-8d8e-9b32f3e89b5d" providerId="ADAL" clId="{D365B59F-56F5-4702-BBB5-D2F3ABBAE7DF}" dt="2020-02-11T15:39:22.693" v="909" actId="478"/>
            <ac:picMkLst>
              <pc:docMk/>
              <pc:sldMasterMk cId="2695584717" sldId="2147483648"/>
              <pc:sldLayoutMk cId="3508438015" sldId="2147483660"/>
              <ac:picMk id="9" creationId="{1C2065E5-F751-485E-B8DF-F6F6173CB812}"/>
            </ac:picMkLst>
          </pc:picChg>
          <pc:picChg chg="del">
            <ac:chgData name="Christian Alonso Vargas Farias" userId="f0800195-5237-4b13-8d8e-9b32f3e89b5d" providerId="ADAL" clId="{D365B59F-56F5-4702-BBB5-D2F3ABBAE7DF}" dt="2020-02-11T15:39:23.773" v="910" actId="478"/>
            <ac:picMkLst>
              <pc:docMk/>
              <pc:sldMasterMk cId="2695584717" sldId="2147483648"/>
              <pc:sldLayoutMk cId="3508438015" sldId="2147483660"/>
              <ac:picMk id="10" creationId="{0CA4040A-B20C-47F8-8062-527C2C61A199}"/>
            </ac:picMkLst>
          </pc:picChg>
        </pc:sldLayoutChg>
      </pc:sldMasterChg>
      <pc:sldMasterChg chg="addSp modSp">
        <pc:chgData name="Christian Alonso Vargas Farias" userId="f0800195-5237-4b13-8d8e-9b32f3e89b5d" providerId="ADAL" clId="{D365B59F-56F5-4702-BBB5-D2F3ABBAE7DF}" dt="2020-02-11T12:58:26.226" v="762"/>
        <pc:sldMasterMkLst>
          <pc:docMk/>
          <pc:sldMasterMk cId="1286178393" sldId="2147483656"/>
        </pc:sldMasterMkLst>
        <pc:spChg chg="add mod">
          <ac:chgData name="Christian Alonso Vargas Farias" userId="f0800195-5237-4b13-8d8e-9b32f3e89b5d" providerId="ADAL" clId="{D365B59F-56F5-4702-BBB5-D2F3ABBAE7DF}" dt="2020-02-11T12:58:26.226" v="762"/>
          <ac:spMkLst>
            <pc:docMk/>
            <pc:sldMasterMk cId="1286178393" sldId="2147483656"/>
            <ac:spMk id="2" creationId="{AFE203C2-491D-440F-A3FC-31EB37F744F7}"/>
          </ac:spMkLst>
        </pc:spChg>
        <pc:spChg chg="add mod">
          <ac:chgData name="Christian Alonso Vargas Farias" userId="f0800195-5237-4b13-8d8e-9b32f3e89b5d" providerId="ADAL" clId="{D365B59F-56F5-4702-BBB5-D2F3ABBAE7DF}" dt="2020-02-11T12:58:26.226" v="762"/>
          <ac:spMkLst>
            <pc:docMk/>
            <pc:sldMasterMk cId="1286178393" sldId="2147483656"/>
            <ac:spMk id="3" creationId="{F88BA9F9-EF1D-4D23-99A9-3DB20BE9FC9D}"/>
          </ac:spMkLst>
        </pc:spChg>
        <pc:spChg chg="add mod">
          <ac:chgData name="Christian Alonso Vargas Farias" userId="f0800195-5237-4b13-8d8e-9b32f3e89b5d" providerId="ADAL" clId="{D365B59F-56F5-4702-BBB5-D2F3ABBAE7DF}" dt="2020-02-11T12:58:26.226" v="762"/>
          <ac:spMkLst>
            <pc:docMk/>
            <pc:sldMasterMk cId="1286178393" sldId="2147483656"/>
            <ac:spMk id="4" creationId="{F8550031-A32C-484F-B8AA-66DB2C6B3222}"/>
          </ac:spMkLst>
        </pc:spChg>
        <pc:spChg chg="add mod">
          <ac:chgData name="Christian Alonso Vargas Farias" userId="f0800195-5237-4b13-8d8e-9b32f3e89b5d" providerId="ADAL" clId="{D365B59F-56F5-4702-BBB5-D2F3ABBAE7DF}" dt="2020-02-11T12:58:26.226" v="762"/>
          <ac:spMkLst>
            <pc:docMk/>
            <pc:sldMasterMk cId="1286178393" sldId="2147483656"/>
            <ac:spMk id="5" creationId="{B2325CA3-5B69-45F8-87FA-094270006A17}"/>
          </ac:spMkLst>
        </pc:spChg>
        <pc:spChg chg="add mod">
          <ac:chgData name="Christian Alonso Vargas Farias" userId="f0800195-5237-4b13-8d8e-9b32f3e89b5d" providerId="ADAL" clId="{D365B59F-56F5-4702-BBB5-D2F3ABBAE7DF}" dt="2020-02-11T12:58:26.226" v="762"/>
          <ac:spMkLst>
            <pc:docMk/>
            <pc:sldMasterMk cId="1286178393" sldId="2147483656"/>
            <ac:spMk id="6" creationId="{EF676B0F-20B6-4098-B84B-E6A640A9AA53}"/>
          </ac:spMkLst>
        </pc:spChg>
      </pc:sldMasterChg>
      <pc:sldMasterChg chg="addSp modSp del delSldLayout modSldLayout">
        <pc:chgData name="Christian Alonso Vargas Farias" userId="f0800195-5237-4b13-8d8e-9b32f3e89b5d" providerId="ADAL" clId="{D365B59F-56F5-4702-BBB5-D2F3ABBAE7DF}" dt="2020-02-11T13:04:16.574" v="824" actId="120"/>
        <pc:sldMasterMkLst>
          <pc:docMk/>
          <pc:sldMasterMk cId="1508707299" sldId="2147483656"/>
        </pc:sldMasterMkLst>
        <pc:spChg chg="add mod">
          <ac:chgData name="Christian Alonso Vargas Farias" userId="f0800195-5237-4b13-8d8e-9b32f3e89b5d" providerId="ADAL" clId="{D365B59F-56F5-4702-BBB5-D2F3ABBAE7DF}" dt="2020-02-11T12:58:50.835" v="764"/>
          <ac:spMkLst>
            <pc:docMk/>
            <pc:sldMasterMk cId="1508707299" sldId="2147483656"/>
            <ac:spMk id="2" creationId="{9CAB06C7-801C-4B9F-911D-02D826A648F3}"/>
          </ac:spMkLst>
        </pc:spChg>
        <pc:spChg chg="add mod">
          <ac:chgData name="Christian Alonso Vargas Farias" userId="f0800195-5237-4b13-8d8e-9b32f3e89b5d" providerId="ADAL" clId="{D365B59F-56F5-4702-BBB5-D2F3ABBAE7DF}" dt="2020-02-11T12:58:50.835" v="764"/>
          <ac:spMkLst>
            <pc:docMk/>
            <pc:sldMasterMk cId="1508707299" sldId="2147483656"/>
            <ac:spMk id="3" creationId="{88C8F345-1437-41EE-86C4-2A23D8419EB4}"/>
          </ac:spMkLst>
        </pc:spChg>
        <pc:spChg chg="add mod">
          <ac:chgData name="Christian Alonso Vargas Farias" userId="f0800195-5237-4b13-8d8e-9b32f3e89b5d" providerId="ADAL" clId="{D365B59F-56F5-4702-BBB5-D2F3ABBAE7DF}" dt="2020-02-11T12:58:50.835" v="764"/>
          <ac:spMkLst>
            <pc:docMk/>
            <pc:sldMasterMk cId="1508707299" sldId="2147483656"/>
            <ac:spMk id="4" creationId="{000D165E-CB5D-4CDA-8C4E-44D765776B86}"/>
          </ac:spMkLst>
        </pc:spChg>
        <pc:spChg chg="add mod">
          <ac:chgData name="Christian Alonso Vargas Farias" userId="f0800195-5237-4b13-8d8e-9b32f3e89b5d" providerId="ADAL" clId="{D365B59F-56F5-4702-BBB5-D2F3ABBAE7DF}" dt="2020-02-11T12:58:50.835" v="764"/>
          <ac:spMkLst>
            <pc:docMk/>
            <pc:sldMasterMk cId="1508707299" sldId="2147483656"/>
            <ac:spMk id="5" creationId="{3918985A-2FB3-456E-9D23-C83823764FA5}"/>
          </ac:spMkLst>
        </pc:spChg>
        <pc:spChg chg="add mod">
          <ac:chgData name="Christian Alonso Vargas Farias" userId="f0800195-5237-4b13-8d8e-9b32f3e89b5d" providerId="ADAL" clId="{D365B59F-56F5-4702-BBB5-D2F3ABBAE7DF}" dt="2020-02-11T12:58:50.835" v="764"/>
          <ac:spMkLst>
            <pc:docMk/>
            <pc:sldMasterMk cId="1508707299" sldId="2147483656"/>
            <ac:spMk id="6" creationId="{228F4306-EA93-495A-B378-6B00281C7ABE}"/>
          </ac:spMkLst>
        </pc:spChg>
        <pc:sldLayoutChg chg="addSp delSp modSp setBg">
          <pc:chgData name="Christian Alonso Vargas Farias" userId="f0800195-5237-4b13-8d8e-9b32f3e89b5d" providerId="ADAL" clId="{D365B59F-56F5-4702-BBB5-D2F3ABBAE7DF}" dt="2020-02-11T13:04:16.574" v="824" actId="120"/>
          <pc:sldLayoutMkLst>
            <pc:docMk/>
            <pc:sldMasterMk cId="1508707299" sldId="2147483656"/>
            <pc:sldLayoutMk cId="1283916674" sldId="2147483657"/>
          </pc:sldLayoutMkLst>
          <pc:spChg chg="mod">
            <ac:chgData name="Christian Alonso Vargas Farias" userId="f0800195-5237-4b13-8d8e-9b32f3e89b5d" providerId="ADAL" clId="{D365B59F-56F5-4702-BBB5-D2F3ABBAE7DF}" dt="2020-02-11T13:02:14.341" v="799" actId="1035"/>
            <ac:spMkLst>
              <pc:docMk/>
              <pc:sldMasterMk cId="1508707299" sldId="2147483656"/>
              <pc:sldLayoutMk cId="1283916674" sldId="2147483657"/>
              <ac:spMk id="2" creationId="{46C451D7-CBAA-4570-889D-CAB4B51D773C}"/>
            </ac:spMkLst>
          </pc:spChg>
          <pc:spChg chg="mod">
            <ac:chgData name="Christian Alonso Vargas Farias" userId="f0800195-5237-4b13-8d8e-9b32f3e89b5d" providerId="ADAL" clId="{D365B59F-56F5-4702-BBB5-D2F3ABBAE7DF}" dt="2020-02-11T13:04:16.574" v="824" actId="120"/>
            <ac:spMkLst>
              <pc:docMk/>
              <pc:sldMasterMk cId="1508707299" sldId="2147483656"/>
              <pc:sldLayoutMk cId="1283916674" sldId="2147483657"/>
              <ac:spMk id="3" creationId="{CA290FE7-7D94-42C2-84BB-EE1ECD8280D5}"/>
            </ac:spMkLst>
          </pc:spChg>
          <pc:spChg chg="mod">
            <ac:chgData name="Christian Alonso Vargas Farias" userId="f0800195-5237-4b13-8d8e-9b32f3e89b5d" providerId="ADAL" clId="{D365B59F-56F5-4702-BBB5-D2F3ABBAE7DF}" dt="2020-02-11T13:03:59.666" v="819" actId="14100"/>
            <ac:spMkLst>
              <pc:docMk/>
              <pc:sldMasterMk cId="1508707299" sldId="2147483656"/>
              <pc:sldLayoutMk cId="1283916674" sldId="2147483657"/>
              <ac:spMk id="4" creationId="{0AB64B77-8EB1-44AD-A22E-3CE7B8A13A8C}"/>
            </ac:spMkLst>
          </pc:spChg>
          <pc:spChg chg="del mod">
            <ac:chgData name="Christian Alonso Vargas Farias" userId="f0800195-5237-4b13-8d8e-9b32f3e89b5d" providerId="ADAL" clId="{D365B59F-56F5-4702-BBB5-D2F3ABBAE7DF}" dt="2020-02-11T13:04:06.994" v="823" actId="478"/>
            <ac:spMkLst>
              <pc:docMk/>
              <pc:sldMasterMk cId="1508707299" sldId="2147483656"/>
              <pc:sldLayoutMk cId="1283916674" sldId="2147483657"/>
              <ac:spMk id="5" creationId="{12575B52-0E4A-4005-92EC-A2B515FAAD08}"/>
            </ac:spMkLst>
          </pc:spChg>
          <pc:spChg chg="del mod">
            <ac:chgData name="Christian Alonso Vargas Farias" userId="f0800195-5237-4b13-8d8e-9b32f3e89b5d" providerId="ADAL" clId="{D365B59F-56F5-4702-BBB5-D2F3ABBAE7DF}" dt="2020-02-11T13:04:01.356" v="820" actId="478"/>
            <ac:spMkLst>
              <pc:docMk/>
              <pc:sldMasterMk cId="1508707299" sldId="2147483656"/>
              <pc:sldLayoutMk cId="1283916674" sldId="2147483657"/>
              <ac:spMk id="6" creationId="{05613AA4-CFD0-4245-ADE5-63578A0F6EEA}"/>
            </ac:spMkLst>
          </pc:spChg>
          <pc:spChg chg="add del mod">
            <ac:chgData name="Christian Alonso Vargas Farias" userId="f0800195-5237-4b13-8d8e-9b32f3e89b5d" providerId="ADAL" clId="{D365B59F-56F5-4702-BBB5-D2F3ABBAE7DF}" dt="2020-02-11T13:02:53.700" v="808" actId="478"/>
            <ac:spMkLst>
              <pc:docMk/>
              <pc:sldMasterMk cId="1508707299" sldId="2147483656"/>
              <pc:sldLayoutMk cId="1283916674" sldId="2147483657"/>
              <ac:spMk id="13" creationId="{76617AE2-8281-49B1-9850-2E6AD4D9ABC5}"/>
            </ac:spMkLst>
          </pc:spChg>
          <pc:spChg chg="add del mod">
            <ac:chgData name="Christian Alonso Vargas Farias" userId="f0800195-5237-4b13-8d8e-9b32f3e89b5d" providerId="ADAL" clId="{D365B59F-56F5-4702-BBB5-D2F3ABBAE7DF}" dt="2020-02-11T13:03:20.995" v="816" actId="478"/>
            <ac:spMkLst>
              <pc:docMk/>
              <pc:sldMasterMk cId="1508707299" sldId="2147483656"/>
              <pc:sldLayoutMk cId="1283916674" sldId="2147483657"/>
              <ac:spMk id="14" creationId="{1DDDDBD0-15F3-4A03-AE57-F3B7E1255572}"/>
            </ac:spMkLst>
          </pc:spChg>
          <pc:picChg chg="add ord">
            <ac:chgData name="Christian Alonso Vargas Farias" userId="f0800195-5237-4b13-8d8e-9b32f3e89b5d" providerId="ADAL" clId="{D365B59F-56F5-4702-BBB5-D2F3ABBAE7DF}" dt="2020-02-11T12:59:30.307" v="778" actId="167"/>
            <ac:picMkLst>
              <pc:docMk/>
              <pc:sldMasterMk cId="1508707299" sldId="2147483656"/>
              <pc:sldLayoutMk cId="1283916674" sldId="2147483657"/>
              <ac:picMk id="7" creationId="{7C23D658-D927-4D52-91D0-76CBC4C630B7}"/>
            </ac:picMkLst>
          </pc:picChg>
          <pc:picChg chg="add ord">
            <ac:chgData name="Christian Alonso Vargas Farias" userId="f0800195-5237-4b13-8d8e-9b32f3e89b5d" providerId="ADAL" clId="{D365B59F-56F5-4702-BBB5-D2F3ABBAE7DF}" dt="2020-02-11T12:59:30.307" v="778" actId="167"/>
            <ac:picMkLst>
              <pc:docMk/>
              <pc:sldMasterMk cId="1508707299" sldId="2147483656"/>
              <pc:sldLayoutMk cId="1283916674" sldId="2147483657"/>
              <ac:picMk id="8" creationId="{52BCEFCD-D2C5-4D7E-B74A-6132470B2111}"/>
            </ac:picMkLst>
          </pc:picChg>
          <pc:picChg chg="add ord">
            <ac:chgData name="Christian Alonso Vargas Farias" userId="f0800195-5237-4b13-8d8e-9b32f3e89b5d" providerId="ADAL" clId="{D365B59F-56F5-4702-BBB5-D2F3ABBAE7DF}" dt="2020-02-11T12:59:30.307" v="778" actId="167"/>
            <ac:picMkLst>
              <pc:docMk/>
              <pc:sldMasterMk cId="1508707299" sldId="2147483656"/>
              <pc:sldLayoutMk cId="1283916674" sldId="2147483657"/>
              <ac:picMk id="9" creationId="{2E2220DD-EC57-42DA-B91F-EE4841A74170}"/>
            </ac:picMkLst>
          </pc:picChg>
          <pc:picChg chg="add ord">
            <ac:chgData name="Christian Alonso Vargas Farias" userId="f0800195-5237-4b13-8d8e-9b32f3e89b5d" providerId="ADAL" clId="{D365B59F-56F5-4702-BBB5-D2F3ABBAE7DF}" dt="2020-02-11T12:59:30.307" v="778" actId="167"/>
            <ac:picMkLst>
              <pc:docMk/>
              <pc:sldMasterMk cId="1508707299" sldId="2147483656"/>
              <pc:sldLayoutMk cId="1283916674" sldId="2147483657"/>
              <ac:picMk id="10" creationId="{E37DDDDB-990A-4791-8A44-5A8EDE0E452D}"/>
            </ac:picMkLst>
          </pc:picChg>
          <pc:picChg chg="add">
            <ac:chgData name="Christian Alonso Vargas Farias" userId="f0800195-5237-4b13-8d8e-9b32f3e89b5d" providerId="ADAL" clId="{D365B59F-56F5-4702-BBB5-D2F3ABBAE7DF}" dt="2020-02-11T12:59:40.707" v="779"/>
            <ac:picMkLst>
              <pc:docMk/>
              <pc:sldMasterMk cId="1508707299" sldId="2147483656"/>
              <pc:sldLayoutMk cId="1283916674" sldId="2147483657"/>
              <ac:picMk id="11" creationId="{89DCA559-6E43-413C-859E-0ABBF4ED9341}"/>
            </ac:picMkLst>
          </pc:picChg>
          <pc:picChg chg="add del ord">
            <ac:chgData name="Christian Alonso Vargas Farias" userId="f0800195-5237-4b13-8d8e-9b32f3e89b5d" providerId="ADAL" clId="{D365B59F-56F5-4702-BBB5-D2F3ABBAE7DF}" dt="2020-02-11T13:04:05.034" v="822" actId="478"/>
            <ac:picMkLst>
              <pc:docMk/>
              <pc:sldMasterMk cId="1508707299" sldId="2147483656"/>
              <pc:sldLayoutMk cId="1283916674" sldId="2147483657"/>
              <ac:picMk id="12" creationId="{6CBE2BB9-C779-43BB-88DF-5A95B30DE3D3}"/>
            </ac:picMkLst>
          </pc:picChg>
        </pc:sldLayoutChg>
        <pc:sldLayoutChg chg="del">
          <pc:chgData name="Christian Alonso Vargas Farias" userId="f0800195-5237-4b13-8d8e-9b32f3e89b5d" providerId="ADAL" clId="{D365B59F-56F5-4702-BBB5-D2F3ABBAE7DF}" dt="2020-02-11T12:58:57.606" v="766" actId="2696"/>
          <pc:sldLayoutMkLst>
            <pc:docMk/>
            <pc:sldMasterMk cId="1508707299" sldId="2147483656"/>
            <pc:sldLayoutMk cId="2491576849" sldId="2147483658"/>
          </pc:sldLayoutMkLst>
        </pc:sldLayoutChg>
        <pc:sldLayoutChg chg="del">
          <pc:chgData name="Christian Alonso Vargas Farias" userId="f0800195-5237-4b13-8d8e-9b32f3e89b5d" providerId="ADAL" clId="{D365B59F-56F5-4702-BBB5-D2F3ABBAE7DF}" dt="2020-02-11T12:58:57.606" v="767" actId="2696"/>
          <pc:sldLayoutMkLst>
            <pc:docMk/>
            <pc:sldMasterMk cId="1508707299" sldId="2147483656"/>
            <pc:sldLayoutMk cId="847728096" sldId="2147483659"/>
          </pc:sldLayoutMkLst>
        </pc:sldLayoutChg>
        <pc:sldLayoutChg chg="del">
          <pc:chgData name="Christian Alonso Vargas Farias" userId="f0800195-5237-4b13-8d8e-9b32f3e89b5d" providerId="ADAL" clId="{D365B59F-56F5-4702-BBB5-D2F3ABBAE7DF}" dt="2020-02-11T12:58:57.606" v="768" actId="2696"/>
          <pc:sldLayoutMkLst>
            <pc:docMk/>
            <pc:sldMasterMk cId="1508707299" sldId="2147483656"/>
            <pc:sldLayoutMk cId="4083583910" sldId="2147483660"/>
          </pc:sldLayoutMkLst>
        </pc:sldLayoutChg>
        <pc:sldLayoutChg chg="del">
          <pc:chgData name="Christian Alonso Vargas Farias" userId="f0800195-5237-4b13-8d8e-9b32f3e89b5d" providerId="ADAL" clId="{D365B59F-56F5-4702-BBB5-D2F3ABBAE7DF}" dt="2020-02-11T12:58:57.606" v="769" actId="2696"/>
          <pc:sldLayoutMkLst>
            <pc:docMk/>
            <pc:sldMasterMk cId="1508707299" sldId="2147483656"/>
            <pc:sldLayoutMk cId="3243765119" sldId="2147483661"/>
          </pc:sldLayoutMkLst>
        </pc:sldLayoutChg>
        <pc:sldLayoutChg chg="del">
          <pc:chgData name="Christian Alonso Vargas Farias" userId="f0800195-5237-4b13-8d8e-9b32f3e89b5d" providerId="ADAL" clId="{D365B59F-56F5-4702-BBB5-D2F3ABBAE7DF}" dt="2020-02-11T12:58:57.616" v="770" actId="2696"/>
          <pc:sldLayoutMkLst>
            <pc:docMk/>
            <pc:sldMasterMk cId="1508707299" sldId="2147483656"/>
            <pc:sldLayoutMk cId="2370025393" sldId="2147483662"/>
          </pc:sldLayoutMkLst>
        </pc:sldLayoutChg>
        <pc:sldLayoutChg chg="del">
          <pc:chgData name="Christian Alonso Vargas Farias" userId="f0800195-5237-4b13-8d8e-9b32f3e89b5d" providerId="ADAL" clId="{D365B59F-56F5-4702-BBB5-D2F3ABBAE7DF}" dt="2020-02-11T12:58:57.616" v="771" actId="2696"/>
          <pc:sldLayoutMkLst>
            <pc:docMk/>
            <pc:sldMasterMk cId="1508707299" sldId="2147483656"/>
            <pc:sldLayoutMk cId="1981491712" sldId="2147483663"/>
          </pc:sldLayoutMkLst>
        </pc:sldLayoutChg>
        <pc:sldLayoutChg chg="del">
          <pc:chgData name="Christian Alonso Vargas Farias" userId="f0800195-5237-4b13-8d8e-9b32f3e89b5d" providerId="ADAL" clId="{D365B59F-56F5-4702-BBB5-D2F3ABBAE7DF}" dt="2020-02-11T12:58:57.616" v="772" actId="2696"/>
          <pc:sldLayoutMkLst>
            <pc:docMk/>
            <pc:sldMasterMk cId="1508707299" sldId="2147483656"/>
            <pc:sldLayoutMk cId="3805060545" sldId="2147483664"/>
          </pc:sldLayoutMkLst>
        </pc:sldLayoutChg>
        <pc:sldLayoutChg chg="del">
          <pc:chgData name="Christian Alonso Vargas Farias" userId="f0800195-5237-4b13-8d8e-9b32f3e89b5d" providerId="ADAL" clId="{D365B59F-56F5-4702-BBB5-D2F3ABBAE7DF}" dt="2020-02-11T12:58:57.626" v="773" actId="2696"/>
          <pc:sldLayoutMkLst>
            <pc:docMk/>
            <pc:sldMasterMk cId="1508707299" sldId="2147483656"/>
            <pc:sldLayoutMk cId="2329073370" sldId="2147483665"/>
          </pc:sldLayoutMkLst>
        </pc:sldLayoutChg>
        <pc:sldLayoutChg chg="del">
          <pc:chgData name="Christian Alonso Vargas Farias" userId="f0800195-5237-4b13-8d8e-9b32f3e89b5d" providerId="ADAL" clId="{D365B59F-56F5-4702-BBB5-D2F3ABBAE7DF}" dt="2020-02-11T12:58:57.626" v="774" actId="2696"/>
          <pc:sldLayoutMkLst>
            <pc:docMk/>
            <pc:sldMasterMk cId="1508707299" sldId="2147483656"/>
            <pc:sldLayoutMk cId="929103787" sldId="2147483666"/>
          </pc:sldLayoutMkLst>
        </pc:sldLayoutChg>
        <pc:sldLayoutChg chg="del">
          <pc:chgData name="Christian Alonso Vargas Farias" userId="f0800195-5237-4b13-8d8e-9b32f3e89b5d" providerId="ADAL" clId="{D365B59F-56F5-4702-BBB5-D2F3ABBAE7DF}" dt="2020-02-11T12:58:57.626" v="775" actId="2696"/>
          <pc:sldLayoutMkLst>
            <pc:docMk/>
            <pc:sldMasterMk cId="1508707299" sldId="2147483656"/>
            <pc:sldLayoutMk cId="3255893446" sldId="2147483667"/>
          </pc:sldLayoutMkLst>
        </pc:sldLayoutChg>
      </pc:sldMasterChg>
    </pc:docChg>
  </pc:docChgLst>
  <pc:docChgLst>
    <pc:chgData name="Marcos Contreras F" userId="d8f8d3c1a7831ac1" providerId="LiveId" clId="{8CC91C60-AB04-4653-8EDE-CF2B1AD2712D}"/>
    <pc:docChg chg="undo custSel mod addSld delSld modSld sldOrd">
      <pc:chgData name="Marcos Contreras F" userId="d8f8d3c1a7831ac1" providerId="LiveId" clId="{8CC91C60-AB04-4653-8EDE-CF2B1AD2712D}" dt="2021-03-20T17:13:25.967" v="3414" actId="1076"/>
      <pc:docMkLst>
        <pc:docMk/>
      </pc:docMkLst>
      <pc:sldChg chg="addSp modSp mod">
        <pc:chgData name="Marcos Contreras F" userId="d8f8d3c1a7831ac1" providerId="LiveId" clId="{8CC91C60-AB04-4653-8EDE-CF2B1AD2712D}" dt="2021-03-20T16:50:00.794" v="3331" actId="1076"/>
        <pc:sldMkLst>
          <pc:docMk/>
          <pc:sldMk cId="655980967" sldId="256"/>
        </pc:sldMkLst>
        <pc:spChg chg="add mod">
          <ac:chgData name="Marcos Contreras F" userId="d8f8d3c1a7831ac1" providerId="LiveId" clId="{8CC91C60-AB04-4653-8EDE-CF2B1AD2712D}" dt="2021-03-20T16:50:00.794" v="3331" actId="1076"/>
          <ac:spMkLst>
            <pc:docMk/>
            <pc:sldMk cId="655980967" sldId="256"/>
            <ac:spMk id="3" creationId="{D03BCB0C-B047-4566-AF5A-CF57EA251FCD}"/>
          </ac:spMkLst>
        </pc:spChg>
        <pc:spChg chg="add mod">
          <ac:chgData name="Marcos Contreras F" userId="d8f8d3c1a7831ac1" providerId="LiveId" clId="{8CC91C60-AB04-4653-8EDE-CF2B1AD2712D}" dt="2021-03-20T13:55:10.809" v="735" actId="1076"/>
          <ac:spMkLst>
            <pc:docMk/>
            <pc:sldMk cId="655980967" sldId="256"/>
            <ac:spMk id="4" creationId="{2CCE2D0B-2DAC-444F-B002-3FF239BE655D}"/>
          </ac:spMkLst>
        </pc:spChg>
      </pc:sldChg>
      <pc:sldChg chg="del">
        <pc:chgData name="Marcos Contreras F" userId="d8f8d3c1a7831ac1" providerId="LiveId" clId="{8CC91C60-AB04-4653-8EDE-CF2B1AD2712D}" dt="2021-03-20T13:16:09.495" v="64" actId="2696"/>
        <pc:sldMkLst>
          <pc:docMk/>
          <pc:sldMk cId="2479923365" sldId="270"/>
        </pc:sldMkLst>
      </pc:sldChg>
      <pc:sldChg chg="addSp delSp modSp mod">
        <pc:chgData name="Marcos Contreras F" userId="d8f8d3c1a7831ac1" providerId="LiveId" clId="{8CC91C60-AB04-4653-8EDE-CF2B1AD2712D}" dt="2021-03-20T16:57:44.067" v="3391" actId="6549"/>
        <pc:sldMkLst>
          <pc:docMk/>
          <pc:sldMk cId="1680044895" sldId="272"/>
        </pc:sldMkLst>
        <pc:spChg chg="add mod">
          <ac:chgData name="Marcos Contreras F" userId="d8f8d3c1a7831ac1" providerId="LiveId" clId="{8CC91C60-AB04-4653-8EDE-CF2B1AD2712D}" dt="2021-03-20T14:31:21.878" v="988" actId="20577"/>
          <ac:spMkLst>
            <pc:docMk/>
            <pc:sldMk cId="1680044895" sldId="272"/>
            <ac:spMk id="4" creationId="{6790D8C5-0F19-4D96-99EC-D5825C92A86C}"/>
          </ac:spMkLst>
        </pc:spChg>
        <pc:spChg chg="mod">
          <ac:chgData name="Marcos Contreras F" userId="d8f8d3c1a7831ac1" providerId="LiveId" clId="{8CC91C60-AB04-4653-8EDE-CF2B1AD2712D}" dt="2021-03-20T16:57:44.067" v="3391" actId="6549"/>
          <ac:spMkLst>
            <pc:docMk/>
            <pc:sldMk cId="1680044895" sldId="272"/>
            <ac:spMk id="6" creationId="{482EF6C7-3724-4B8C-90F1-E3FC88E52FCA}"/>
          </ac:spMkLst>
        </pc:spChg>
        <pc:picChg chg="del">
          <ac:chgData name="Marcos Contreras F" userId="d8f8d3c1a7831ac1" providerId="LiveId" clId="{8CC91C60-AB04-4653-8EDE-CF2B1AD2712D}" dt="2021-03-20T14:22:51.997" v="848" actId="478"/>
          <ac:picMkLst>
            <pc:docMk/>
            <pc:sldMk cId="1680044895" sldId="272"/>
            <ac:picMk id="5" creationId="{4033EA52-C97C-44B9-ABDE-D09D91F0D4FD}"/>
          </ac:picMkLst>
        </pc:picChg>
      </pc:sldChg>
      <pc:sldChg chg="del">
        <pc:chgData name="Marcos Contreras F" userId="d8f8d3c1a7831ac1" providerId="LiveId" clId="{8CC91C60-AB04-4653-8EDE-CF2B1AD2712D}" dt="2021-03-20T14:34:33.169" v="1036" actId="47"/>
        <pc:sldMkLst>
          <pc:docMk/>
          <pc:sldMk cId="399525169" sldId="273"/>
        </pc:sldMkLst>
      </pc:sldChg>
      <pc:sldChg chg="addSp delSp modSp del mod">
        <pc:chgData name="Marcos Contreras F" userId="d8f8d3c1a7831ac1" providerId="LiveId" clId="{8CC91C60-AB04-4653-8EDE-CF2B1AD2712D}" dt="2021-03-20T14:26:41.195" v="904" actId="2696"/>
        <pc:sldMkLst>
          <pc:docMk/>
          <pc:sldMk cId="1012508074" sldId="274"/>
        </pc:sldMkLst>
        <pc:spChg chg="add del mod">
          <ac:chgData name="Marcos Contreras F" userId="d8f8d3c1a7831ac1" providerId="LiveId" clId="{8CC91C60-AB04-4653-8EDE-CF2B1AD2712D}" dt="2021-03-20T14:26:38.702" v="903" actId="478"/>
          <ac:spMkLst>
            <pc:docMk/>
            <pc:sldMk cId="1012508074" sldId="274"/>
            <ac:spMk id="3" creationId="{6D307520-1549-4F22-A7D1-DB9587965BE3}"/>
          </ac:spMkLst>
        </pc:spChg>
        <pc:picChg chg="del">
          <ac:chgData name="Marcos Contreras F" userId="d8f8d3c1a7831ac1" providerId="LiveId" clId="{8CC91C60-AB04-4653-8EDE-CF2B1AD2712D}" dt="2021-03-20T14:26:33.419" v="902" actId="478"/>
          <ac:picMkLst>
            <pc:docMk/>
            <pc:sldMk cId="1012508074" sldId="274"/>
            <ac:picMk id="5" creationId="{D63811FB-7AFF-4011-BF3D-C9772F42968F}"/>
          </ac:picMkLst>
        </pc:picChg>
      </pc:sldChg>
      <pc:sldChg chg="del">
        <pc:chgData name="Marcos Contreras F" userId="d8f8d3c1a7831ac1" providerId="LiveId" clId="{8CC91C60-AB04-4653-8EDE-CF2B1AD2712D}" dt="2021-03-20T14:34:38.441" v="1044" actId="47"/>
        <pc:sldMkLst>
          <pc:docMk/>
          <pc:sldMk cId="3188966958" sldId="275"/>
        </pc:sldMkLst>
      </pc:sldChg>
      <pc:sldChg chg="del">
        <pc:chgData name="Marcos Contreras F" userId="d8f8d3c1a7831ac1" providerId="LiveId" clId="{8CC91C60-AB04-4653-8EDE-CF2B1AD2712D}" dt="2021-03-20T14:34:39.001" v="1045" actId="47"/>
        <pc:sldMkLst>
          <pc:docMk/>
          <pc:sldMk cId="1977812413" sldId="276"/>
        </pc:sldMkLst>
      </pc:sldChg>
      <pc:sldChg chg="del">
        <pc:chgData name="Marcos Contreras F" userId="d8f8d3c1a7831ac1" providerId="LiveId" clId="{8CC91C60-AB04-4653-8EDE-CF2B1AD2712D}" dt="2021-03-20T14:34:39.563" v="1046" actId="47"/>
        <pc:sldMkLst>
          <pc:docMk/>
          <pc:sldMk cId="1760554250" sldId="277"/>
        </pc:sldMkLst>
      </pc:sldChg>
      <pc:sldChg chg="del">
        <pc:chgData name="Marcos Contreras F" userId="d8f8d3c1a7831ac1" providerId="LiveId" clId="{8CC91C60-AB04-4653-8EDE-CF2B1AD2712D}" dt="2021-03-20T14:34:40.242" v="1047" actId="47"/>
        <pc:sldMkLst>
          <pc:docMk/>
          <pc:sldMk cId="2113305035" sldId="278"/>
        </pc:sldMkLst>
      </pc:sldChg>
      <pc:sldChg chg="del">
        <pc:chgData name="Marcos Contreras F" userId="d8f8d3c1a7831ac1" providerId="LiveId" clId="{8CC91C60-AB04-4653-8EDE-CF2B1AD2712D}" dt="2021-03-20T14:34:40.766" v="1048" actId="47"/>
        <pc:sldMkLst>
          <pc:docMk/>
          <pc:sldMk cId="613972406" sldId="279"/>
        </pc:sldMkLst>
      </pc:sldChg>
      <pc:sldChg chg="del">
        <pc:chgData name="Marcos Contreras F" userId="d8f8d3c1a7831ac1" providerId="LiveId" clId="{8CC91C60-AB04-4653-8EDE-CF2B1AD2712D}" dt="2021-03-20T14:34:41.388" v="1049" actId="47"/>
        <pc:sldMkLst>
          <pc:docMk/>
          <pc:sldMk cId="1604401894" sldId="280"/>
        </pc:sldMkLst>
      </pc:sldChg>
      <pc:sldChg chg="del">
        <pc:chgData name="Marcos Contreras F" userId="d8f8d3c1a7831ac1" providerId="LiveId" clId="{8CC91C60-AB04-4653-8EDE-CF2B1AD2712D}" dt="2021-03-20T14:34:42.076" v="1050" actId="47"/>
        <pc:sldMkLst>
          <pc:docMk/>
          <pc:sldMk cId="2851981072" sldId="281"/>
        </pc:sldMkLst>
      </pc:sldChg>
      <pc:sldChg chg="modSp mod">
        <pc:chgData name="Marcos Contreras F" userId="d8f8d3c1a7831ac1" providerId="LiveId" clId="{8CC91C60-AB04-4653-8EDE-CF2B1AD2712D}" dt="2021-03-20T16:53:03.136" v="3333" actId="1076"/>
        <pc:sldMkLst>
          <pc:docMk/>
          <pc:sldMk cId="862418353" sldId="282"/>
        </pc:sldMkLst>
        <pc:spChg chg="mod">
          <ac:chgData name="Marcos Contreras F" userId="d8f8d3c1a7831ac1" providerId="LiveId" clId="{8CC91C60-AB04-4653-8EDE-CF2B1AD2712D}" dt="2021-03-20T13:53:37.537" v="699" actId="1076"/>
          <ac:spMkLst>
            <pc:docMk/>
            <pc:sldMk cId="862418353" sldId="282"/>
            <ac:spMk id="3" creationId="{DEFAD5D3-E212-4D0D-AE5E-3FC44CCC9B76}"/>
          </ac:spMkLst>
        </pc:spChg>
        <pc:spChg chg="mod">
          <ac:chgData name="Marcos Contreras F" userId="d8f8d3c1a7831ac1" providerId="LiveId" clId="{8CC91C60-AB04-4653-8EDE-CF2B1AD2712D}" dt="2021-03-20T16:53:03.136" v="3333" actId="1076"/>
          <ac:spMkLst>
            <pc:docMk/>
            <pc:sldMk cId="862418353" sldId="282"/>
            <ac:spMk id="4" creationId="{4EE5CA45-A868-443F-84E6-998D8BFA7F23}"/>
          </ac:spMkLst>
        </pc:spChg>
      </pc:sldChg>
      <pc:sldChg chg="del">
        <pc:chgData name="Marcos Contreras F" userId="d8f8d3c1a7831ac1" providerId="LiveId" clId="{8CC91C60-AB04-4653-8EDE-CF2B1AD2712D}" dt="2021-03-20T14:34:43.577" v="1051" actId="47"/>
        <pc:sldMkLst>
          <pc:docMk/>
          <pc:sldMk cId="524281808" sldId="283"/>
        </pc:sldMkLst>
      </pc:sldChg>
      <pc:sldChg chg="del">
        <pc:chgData name="Marcos Contreras F" userId="d8f8d3c1a7831ac1" providerId="LiveId" clId="{8CC91C60-AB04-4653-8EDE-CF2B1AD2712D}" dt="2021-03-20T14:34:34.459" v="1038" actId="47"/>
        <pc:sldMkLst>
          <pc:docMk/>
          <pc:sldMk cId="3523077851" sldId="284"/>
        </pc:sldMkLst>
      </pc:sldChg>
      <pc:sldChg chg="del">
        <pc:chgData name="Marcos Contreras F" userId="d8f8d3c1a7831ac1" providerId="LiveId" clId="{8CC91C60-AB04-4653-8EDE-CF2B1AD2712D}" dt="2021-03-20T14:34:33.885" v="1037" actId="47"/>
        <pc:sldMkLst>
          <pc:docMk/>
          <pc:sldMk cId="3037308423" sldId="285"/>
        </pc:sldMkLst>
      </pc:sldChg>
      <pc:sldChg chg="del">
        <pc:chgData name="Marcos Contreras F" userId="d8f8d3c1a7831ac1" providerId="LiveId" clId="{8CC91C60-AB04-4653-8EDE-CF2B1AD2712D}" dt="2021-03-20T14:34:34.862" v="1039" actId="47"/>
        <pc:sldMkLst>
          <pc:docMk/>
          <pc:sldMk cId="558755979" sldId="286"/>
        </pc:sldMkLst>
      </pc:sldChg>
      <pc:sldChg chg="del">
        <pc:chgData name="Marcos Contreras F" userId="d8f8d3c1a7831ac1" providerId="LiveId" clId="{8CC91C60-AB04-4653-8EDE-CF2B1AD2712D}" dt="2021-03-20T14:34:35.299" v="1040" actId="47"/>
        <pc:sldMkLst>
          <pc:docMk/>
          <pc:sldMk cId="1595567019" sldId="287"/>
        </pc:sldMkLst>
      </pc:sldChg>
      <pc:sldChg chg="del">
        <pc:chgData name="Marcos Contreras F" userId="d8f8d3c1a7831ac1" providerId="LiveId" clId="{8CC91C60-AB04-4653-8EDE-CF2B1AD2712D}" dt="2021-03-20T14:34:35.686" v="1041" actId="47"/>
        <pc:sldMkLst>
          <pc:docMk/>
          <pc:sldMk cId="1791256439" sldId="288"/>
        </pc:sldMkLst>
      </pc:sldChg>
      <pc:sldChg chg="modSp mod">
        <pc:chgData name="Marcos Contreras F" userId="d8f8d3c1a7831ac1" providerId="LiveId" clId="{8CC91C60-AB04-4653-8EDE-CF2B1AD2712D}" dt="2021-03-20T14:19:37.128" v="829" actId="20577"/>
        <pc:sldMkLst>
          <pc:docMk/>
          <pc:sldMk cId="1327425392" sldId="289"/>
        </pc:sldMkLst>
        <pc:spChg chg="mod">
          <ac:chgData name="Marcos Contreras F" userId="d8f8d3c1a7831ac1" providerId="LiveId" clId="{8CC91C60-AB04-4653-8EDE-CF2B1AD2712D}" dt="2021-03-20T14:19:37.128" v="829" actId="20577"/>
          <ac:spMkLst>
            <pc:docMk/>
            <pc:sldMk cId="1327425392" sldId="289"/>
            <ac:spMk id="4" creationId="{4EE5CA45-A868-443F-84E6-998D8BFA7F23}"/>
          </ac:spMkLst>
        </pc:spChg>
      </pc:sldChg>
      <pc:sldChg chg="del">
        <pc:chgData name="Marcos Contreras F" userId="d8f8d3c1a7831ac1" providerId="LiveId" clId="{8CC91C60-AB04-4653-8EDE-CF2B1AD2712D}" dt="2021-03-20T14:34:36.191" v="1042" actId="47"/>
        <pc:sldMkLst>
          <pc:docMk/>
          <pc:sldMk cId="233808772" sldId="290"/>
        </pc:sldMkLst>
      </pc:sldChg>
      <pc:sldChg chg="del">
        <pc:chgData name="Marcos Contreras F" userId="d8f8d3c1a7831ac1" providerId="LiveId" clId="{8CC91C60-AB04-4653-8EDE-CF2B1AD2712D}" dt="2021-03-20T14:34:37.204" v="1043" actId="47"/>
        <pc:sldMkLst>
          <pc:docMk/>
          <pc:sldMk cId="3581849683" sldId="291"/>
        </pc:sldMkLst>
      </pc:sldChg>
      <pc:sldChg chg="add ord">
        <pc:chgData name="Marcos Contreras F" userId="d8f8d3c1a7831ac1" providerId="LiveId" clId="{8CC91C60-AB04-4653-8EDE-CF2B1AD2712D}" dt="2021-03-20T14:34:23.794" v="1035"/>
        <pc:sldMkLst>
          <pc:docMk/>
          <pc:sldMk cId="1674461886" sldId="292"/>
        </pc:sldMkLst>
      </pc:sldChg>
      <pc:sldChg chg="modSp add mod">
        <pc:chgData name="Marcos Contreras F" userId="d8f8d3c1a7831ac1" providerId="LiveId" clId="{8CC91C60-AB04-4653-8EDE-CF2B1AD2712D}" dt="2021-03-20T14:38:39.979" v="1103" actId="20577"/>
        <pc:sldMkLst>
          <pc:docMk/>
          <pc:sldMk cId="427961410" sldId="293"/>
        </pc:sldMkLst>
        <pc:spChg chg="mod">
          <ac:chgData name="Marcos Contreras F" userId="d8f8d3c1a7831ac1" providerId="LiveId" clId="{8CC91C60-AB04-4653-8EDE-CF2B1AD2712D}" dt="2021-03-20T14:31:30.826" v="1002" actId="20577"/>
          <ac:spMkLst>
            <pc:docMk/>
            <pc:sldMk cId="427961410" sldId="293"/>
            <ac:spMk id="4" creationId="{6790D8C5-0F19-4D96-99EC-D5825C92A86C}"/>
          </ac:spMkLst>
        </pc:spChg>
        <pc:spChg chg="mod">
          <ac:chgData name="Marcos Contreras F" userId="d8f8d3c1a7831ac1" providerId="LiveId" clId="{8CC91C60-AB04-4653-8EDE-CF2B1AD2712D}" dt="2021-03-20T14:38:39.979" v="1103" actId="20577"/>
          <ac:spMkLst>
            <pc:docMk/>
            <pc:sldMk cId="427961410" sldId="293"/>
            <ac:spMk id="6" creationId="{482EF6C7-3724-4B8C-90F1-E3FC88E52FCA}"/>
          </ac:spMkLst>
        </pc:spChg>
      </pc:sldChg>
      <pc:sldChg chg="addSp delSp modSp add mod">
        <pc:chgData name="Marcos Contreras F" userId="d8f8d3c1a7831ac1" providerId="LiveId" clId="{8CC91C60-AB04-4653-8EDE-CF2B1AD2712D}" dt="2021-03-20T14:38:51.234" v="1104" actId="313"/>
        <pc:sldMkLst>
          <pc:docMk/>
          <pc:sldMk cId="3381556304" sldId="294"/>
        </pc:sldMkLst>
        <pc:spChg chg="mod">
          <ac:chgData name="Marcos Contreras F" userId="d8f8d3c1a7831ac1" providerId="LiveId" clId="{8CC91C60-AB04-4653-8EDE-CF2B1AD2712D}" dt="2021-03-20T14:38:51.234" v="1104" actId="313"/>
          <ac:spMkLst>
            <pc:docMk/>
            <pc:sldMk cId="3381556304" sldId="294"/>
            <ac:spMk id="4" creationId="{6790D8C5-0F19-4D96-99EC-D5825C92A86C}"/>
          </ac:spMkLst>
        </pc:spChg>
        <pc:spChg chg="add mod">
          <ac:chgData name="Marcos Contreras F" userId="d8f8d3c1a7831ac1" providerId="LiveId" clId="{8CC91C60-AB04-4653-8EDE-CF2B1AD2712D}" dt="2021-03-20T14:37:49.223" v="1077" actId="2711"/>
          <ac:spMkLst>
            <pc:docMk/>
            <pc:sldMk cId="3381556304" sldId="294"/>
            <ac:spMk id="5" creationId="{AB0AFA2F-3CE1-4313-983C-FE379D81CE93}"/>
          </ac:spMkLst>
        </pc:spChg>
        <pc:spChg chg="del mod">
          <ac:chgData name="Marcos Contreras F" userId="d8f8d3c1a7831ac1" providerId="LiveId" clId="{8CC91C60-AB04-4653-8EDE-CF2B1AD2712D}" dt="2021-03-20T14:35:21.513" v="1056"/>
          <ac:spMkLst>
            <pc:docMk/>
            <pc:sldMk cId="3381556304" sldId="294"/>
            <ac:spMk id="6" creationId="{482EF6C7-3724-4B8C-90F1-E3FC88E52FCA}"/>
          </ac:spMkLst>
        </pc:spChg>
        <pc:picChg chg="add mod">
          <ac:chgData name="Marcos Contreras F" userId="d8f8d3c1a7831ac1" providerId="LiveId" clId="{8CC91C60-AB04-4653-8EDE-CF2B1AD2712D}" dt="2021-03-20T14:35:45.842" v="1061" actId="14100"/>
          <ac:picMkLst>
            <pc:docMk/>
            <pc:sldMk cId="3381556304" sldId="294"/>
            <ac:picMk id="3" creationId="{9623523C-0B8E-4648-AE0F-48977538CE09}"/>
          </ac:picMkLst>
        </pc:picChg>
      </pc:sldChg>
      <pc:sldChg chg="delSp modSp add mod">
        <pc:chgData name="Marcos Contreras F" userId="d8f8d3c1a7831ac1" providerId="LiveId" clId="{8CC91C60-AB04-4653-8EDE-CF2B1AD2712D}" dt="2021-03-20T17:10:38.496" v="3401" actId="1076"/>
        <pc:sldMkLst>
          <pc:docMk/>
          <pc:sldMk cId="1918197822" sldId="295"/>
        </pc:sldMkLst>
        <pc:spChg chg="mod">
          <ac:chgData name="Marcos Contreras F" userId="d8f8d3c1a7831ac1" providerId="LiveId" clId="{8CC91C60-AB04-4653-8EDE-CF2B1AD2712D}" dt="2021-03-20T14:40:22.866" v="1141" actId="20577"/>
          <ac:spMkLst>
            <pc:docMk/>
            <pc:sldMk cId="1918197822" sldId="295"/>
            <ac:spMk id="4" creationId="{6790D8C5-0F19-4D96-99EC-D5825C92A86C}"/>
          </ac:spMkLst>
        </pc:spChg>
        <pc:spChg chg="mod">
          <ac:chgData name="Marcos Contreras F" userId="d8f8d3c1a7831ac1" providerId="LiveId" clId="{8CC91C60-AB04-4653-8EDE-CF2B1AD2712D}" dt="2021-03-20T17:10:38.496" v="3401" actId="1076"/>
          <ac:spMkLst>
            <pc:docMk/>
            <pc:sldMk cId="1918197822" sldId="295"/>
            <ac:spMk id="5" creationId="{AB0AFA2F-3CE1-4313-983C-FE379D81CE93}"/>
          </ac:spMkLst>
        </pc:spChg>
        <pc:picChg chg="del">
          <ac:chgData name="Marcos Contreras F" userId="d8f8d3c1a7831ac1" providerId="LiveId" clId="{8CC91C60-AB04-4653-8EDE-CF2B1AD2712D}" dt="2021-03-20T14:39:48.545" v="1108" actId="478"/>
          <ac:picMkLst>
            <pc:docMk/>
            <pc:sldMk cId="1918197822" sldId="295"/>
            <ac:picMk id="3" creationId="{9623523C-0B8E-4648-AE0F-48977538CE09}"/>
          </ac:picMkLst>
        </pc:picChg>
      </pc:sldChg>
      <pc:sldChg chg="addSp modSp add del mod">
        <pc:chgData name="Marcos Contreras F" userId="d8f8d3c1a7831ac1" providerId="LiveId" clId="{8CC91C60-AB04-4653-8EDE-CF2B1AD2712D}" dt="2021-03-20T14:59:15.280" v="1428" actId="2696"/>
        <pc:sldMkLst>
          <pc:docMk/>
          <pc:sldMk cId="3994259046" sldId="296"/>
        </pc:sldMkLst>
        <pc:spChg chg="mod">
          <ac:chgData name="Marcos Contreras F" userId="d8f8d3c1a7831ac1" providerId="LiveId" clId="{8CC91C60-AB04-4653-8EDE-CF2B1AD2712D}" dt="2021-03-20T14:44:32.936" v="1203" actId="20577"/>
          <ac:spMkLst>
            <pc:docMk/>
            <pc:sldMk cId="3994259046" sldId="296"/>
            <ac:spMk id="4" creationId="{6790D8C5-0F19-4D96-99EC-D5825C92A86C}"/>
          </ac:spMkLst>
        </pc:spChg>
        <pc:spChg chg="mod">
          <ac:chgData name="Marcos Contreras F" userId="d8f8d3c1a7831ac1" providerId="LiveId" clId="{8CC91C60-AB04-4653-8EDE-CF2B1AD2712D}" dt="2021-03-20T14:48:12.716" v="1273" actId="20577"/>
          <ac:spMkLst>
            <pc:docMk/>
            <pc:sldMk cId="3994259046" sldId="296"/>
            <ac:spMk id="5" creationId="{AB0AFA2F-3CE1-4313-983C-FE379D81CE93}"/>
          </ac:spMkLst>
        </pc:spChg>
        <pc:picChg chg="add mod">
          <ac:chgData name="Marcos Contreras F" userId="d8f8d3c1a7831ac1" providerId="LiveId" clId="{8CC91C60-AB04-4653-8EDE-CF2B1AD2712D}" dt="2021-03-20T14:45:47.147" v="1215" actId="1076"/>
          <ac:picMkLst>
            <pc:docMk/>
            <pc:sldMk cId="3994259046" sldId="296"/>
            <ac:picMk id="3" creationId="{E388D54A-8509-4869-93FE-EE71C68924F0}"/>
          </ac:picMkLst>
        </pc:picChg>
      </pc:sldChg>
      <pc:sldChg chg="delSp modSp add mod">
        <pc:chgData name="Marcos Contreras F" userId="d8f8d3c1a7831ac1" providerId="LiveId" clId="{8CC91C60-AB04-4653-8EDE-CF2B1AD2712D}" dt="2021-03-20T15:00:02.173" v="1431" actId="1076"/>
        <pc:sldMkLst>
          <pc:docMk/>
          <pc:sldMk cId="2313898542" sldId="297"/>
        </pc:sldMkLst>
        <pc:spChg chg="mod">
          <ac:chgData name="Marcos Contreras F" userId="d8f8d3c1a7831ac1" providerId="LiveId" clId="{8CC91C60-AB04-4653-8EDE-CF2B1AD2712D}" dt="2021-03-20T15:00:02.173" v="1431" actId="1076"/>
          <ac:spMkLst>
            <pc:docMk/>
            <pc:sldMk cId="2313898542" sldId="297"/>
            <ac:spMk id="5" creationId="{AB0AFA2F-3CE1-4313-983C-FE379D81CE93}"/>
          </ac:spMkLst>
        </pc:spChg>
        <pc:picChg chg="del">
          <ac:chgData name="Marcos Contreras F" userId="d8f8d3c1a7831ac1" providerId="LiveId" clId="{8CC91C60-AB04-4653-8EDE-CF2B1AD2712D}" dt="2021-03-20T14:49:33.161" v="1276" actId="478"/>
          <ac:picMkLst>
            <pc:docMk/>
            <pc:sldMk cId="2313898542" sldId="297"/>
            <ac:picMk id="3" creationId="{E388D54A-8509-4869-93FE-EE71C68924F0}"/>
          </ac:picMkLst>
        </pc:picChg>
      </pc:sldChg>
      <pc:sldChg chg="addSp delSp modSp add mod">
        <pc:chgData name="Marcos Contreras F" userId="d8f8d3c1a7831ac1" providerId="LiveId" clId="{8CC91C60-AB04-4653-8EDE-CF2B1AD2712D}" dt="2021-03-20T14:57:10.870" v="1393" actId="14100"/>
        <pc:sldMkLst>
          <pc:docMk/>
          <pc:sldMk cId="2056891" sldId="298"/>
        </pc:sldMkLst>
        <pc:spChg chg="del mod">
          <ac:chgData name="Marcos Contreras F" userId="d8f8d3c1a7831ac1" providerId="LiveId" clId="{8CC91C60-AB04-4653-8EDE-CF2B1AD2712D}" dt="2021-03-20T14:56:27.842" v="1383" actId="478"/>
          <ac:spMkLst>
            <pc:docMk/>
            <pc:sldMk cId="2056891" sldId="298"/>
            <ac:spMk id="5" creationId="{AB0AFA2F-3CE1-4313-983C-FE379D81CE93}"/>
          </ac:spMkLst>
        </pc:spChg>
        <pc:picChg chg="add mod">
          <ac:chgData name="Marcos Contreras F" userId="d8f8d3c1a7831ac1" providerId="LiveId" clId="{8CC91C60-AB04-4653-8EDE-CF2B1AD2712D}" dt="2021-03-20T14:57:10.870" v="1393" actId="14100"/>
          <ac:picMkLst>
            <pc:docMk/>
            <pc:sldMk cId="2056891" sldId="298"/>
            <ac:picMk id="3" creationId="{4EFE3DD3-68C3-4D90-A223-4D4D45DF4CB0}"/>
          </ac:picMkLst>
        </pc:picChg>
      </pc:sldChg>
      <pc:sldChg chg="modSp add mod">
        <pc:chgData name="Marcos Contreras F" userId="d8f8d3c1a7831ac1" providerId="LiveId" clId="{8CC91C60-AB04-4653-8EDE-CF2B1AD2712D}" dt="2021-03-20T14:56:22.220" v="1382" actId="20577"/>
        <pc:sldMkLst>
          <pc:docMk/>
          <pc:sldMk cId="452040762" sldId="299"/>
        </pc:sldMkLst>
        <pc:spChg chg="mod">
          <ac:chgData name="Marcos Contreras F" userId="d8f8d3c1a7831ac1" providerId="LiveId" clId="{8CC91C60-AB04-4653-8EDE-CF2B1AD2712D}" dt="2021-03-20T14:56:22.220" v="1382" actId="20577"/>
          <ac:spMkLst>
            <pc:docMk/>
            <pc:sldMk cId="452040762" sldId="299"/>
            <ac:spMk id="5" creationId="{AB0AFA2F-3CE1-4313-983C-FE379D81CE93}"/>
          </ac:spMkLst>
        </pc:spChg>
      </pc:sldChg>
      <pc:sldChg chg="addSp delSp modSp add mod">
        <pc:chgData name="Marcos Contreras F" userId="d8f8d3c1a7831ac1" providerId="LiveId" clId="{8CC91C60-AB04-4653-8EDE-CF2B1AD2712D}" dt="2021-03-20T15:01:43.214" v="1448" actId="20577"/>
        <pc:sldMkLst>
          <pc:docMk/>
          <pc:sldMk cId="1805365064" sldId="300"/>
        </pc:sldMkLst>
        <pc:spChg chg="add mod">
          <ac:chgData name="Marcos Contreras F" userId="d8f8d3c1a7831ac1" providerId="LiveId" clId="{8CC91C60-AB04-4653-8EDE-CF2B1AD2712D}" dt="2021-03-20T15:01:43.214" v="1448" actId="20577"/>
          <ac:spMkLst>
            <pc:docMk/>
            <pc:sldMk cId="1805365064" sldId="300"/>
            <ac:spMk id="2" creationId="{AAF20977-B4D4-4E4F-99B8-6F687BDDB799}"/>
          </ac:spMkLst>
        </pc:spChg>
        <pc:spChg chg="mod">
          <ac:chgData name="Marcos Contreras F" userId="d8f8d3c1a7831ac1" providerId="LiveId" clId="{8CC91C60-AB04-4653-8EDE-CF2B1AD2712D}" dt="2021-03-20T14:58:10.113" v="1411" actId="5793"/>
          <ac:spMkLst>
            <pc:docMk/>
            <pc:sldMk cId="1805365064" sldId="300"/>
            <ac:spMk id="4" creationId="{6790D8C5-0F19-4D96-99EC-D5825C92A86C}"/>
          </ac:spMkLst>
        </pc:spChg>
        <pc:picChg chg="del">
          <ac:chgData name="Marcos Contreras F" userId="d8f8d3c1a7831ac1" providerId="LiveId" clId="{8CC91C60-AB04-4653-8EDE-CF2B1AD2712D}" dt="2021-03-20T14:57:51.755" v="1395" actId="478"/>
          <ac:picMkLst>
            <pc:docMk/>
            <pc:sldMk cId="1805365064" sldId="300"/>
            <ac:picMk id="3" creationId="{4EFE3DD3-68C3-4D90-A223-4D4D45DF4CB0}"/>
          </ac:picMkLst>
        </pc:picChg>
      </pc:sldChg>
      <pc:sldChg chg="addSp delSp modSp add mod setBg">
        <pc:chgData name="Marcos Contreras F" userId="d8f8d3c1a7831ac1" providerId="LiveId" clId="{8CC91C60-AB04-4653-8EDE-CF2B1AD2712D}" dt="2021-03-20T15:08:02.763" v="1885" actId="1076"/>
        <pc:sldMkLst>
          <pc:docMk/>
          <pc:sldMk cId="4108362295" sldId="301"/>
        </pc:sldMkLst>
        <pc:spChg chg="mod">
          <ac:chgData name="Marcos Contreras F" userId="d8f8d3c1a7831ac1" providerId="LiveId" clId="{8CC91C60-AB04-4653-8EDE-CF2B1AD2712D}" dt="2021-03-20T15:07:48.235" v="1880" actId="26606"/>
          <ac:spMkLst>
            <pc:docMk/>
            <pc:sldMk cId="4108362295" sldId="301"/>
            <ac:spMk id="2" creationId="{AAF20977-B4D4-4E4F-99B8-6F687BDDB799}"/>
          </ac:spMkLst>
        </pc:spChg>
        <pc:spChg chg="mod">
          <ac:chgData name="Marcos Contreras F" userId="d8f8d3c1a7831ac1" providerId="LiveId" clId="{8CC91C60-AB04-4653-8EDE-CF2B1AD2712D}" dt="2021-03-20T15:07:48.235" v="1880" actId="26606"/>
          <ac:spMkLst>
            <pc:docMk/>
            <pc:sldMk cId="4108362295" sldId="301"/>
            <ac:spMk id="4" creationId="{6790D8C5-0F19-4D96-99EC-D5825C92A86C}"/>
          </ac:spMkLst>
        </pc:spChg>
        <pc:spChg chg="add mod ord">
          <ac:chgData name="Marcos Contreras F" userId="d8f8d3c1a7831ac1" providerId="LiveId" clId="{8CC91C60-AB04-4653-8EDE-CF2B1AD2712D}" dt="2021-03-20T15:07:48.235" v="1880" actId="26606"/>
          <ac:spMkLst>
            <pc:docMk/>
            <pc:sldMk cId="4108362295" sldId="301"/>
            <ac:spMk id="5" creationId="{569CD2C2-7E6E-4BBD-9CC6-FDEF82C474A2}"/>
          </ac:spMkLst>
        </pc:spChg>
        <pc:spChg chg="add del">
          <ac:chgData name="Marcos Contreras F" userId="d8f8d3c1a7831ac1" providerId="LiveId" clId="{8CC91C60-AB04-4653-8EDE-CF2B1AD2712D}" dt="2021-03-20T15:07:48.235" v="1880" actId="26606"/>
          <ac:spMkLst>
            <pc:docMk/>
            <pc:sldMk cId="4108362295" sldId="301"/>
            <ac:spMk id="13" creationId="{8761DDFE-071F-4200-B0AA-394476C2D2D6}"/>
          </ac:spMkLst>
        </pc:spChg>
        <pc:picChg chg="add mod ord">
          <ac:chgData name="Marcos Contreras F" userId="d8f8d3c1a7831ac1" providerId="LiveId" clId="{8CC91C60-AB04-4653-8EDE-CF2B1AD2712D}" dt="2021-03-20T15:08:02.763" v="1885" actId="1076"/>
          <ac:picMkLst>
            <pc:docMk/>
            <pc:sldMk cId="4108362295" sldId="301"/>
            <ac:picMk id="6" creationId="{A922D7B9-BA82-441C-AF8A-6B0166262993}"/>
          </ac:picMkLst>
        </pc:picChg>
        <pc:picChg chg="add mod">
          <ac:chgData name="Marcos Contreras F" userId="d8f8d3c1a7831ac1" providerId="LiveId" clId="{8CC91C60-AB04-4653-8EDE-CF2B1AD2712D}" dt="2021-03-20T15:07:58.435" v="1884" actId="1076"/>
          <ac:picMkLst>
            <pc:docMk/>
            <pc:sldMk cId="4108362295" sldId="301"/>
            <ac:picMk id="8" creationId="{C9474D6D-1856-430E-82CF-799028FF2901}"/>
          </ac:picMkLst>
        </pc:picChg>
      </pc:sldChg>
      <pc:sldChg chg="delSp modSp add mod">
        <pc:chgData name="Marcos Contreras F" userId="d8f8d3c1a7831ac1" providerId="LiveId" clId="{8CC91C60-AB04-4653-8EDE-CF2B1AD2712D}" dt="2021-03-20T15:12:54.458" v="2426" actId="14100"/>
        <pc:sldMkLst>
          <pc:docMk/>
          <pc:sldMk cId="1241726297" sldId="302"/>
        </pc:sldMkLst>
        <pc:spChg chg="mod">
          <ac:chgData name="Marcos Contreras F" userId="d8f8d3c1a7831ac1" providerId="LiveId" clId="{8CC91C60-AB04-4653-8EDE-CF2B1AD2712D}" dt="2021-03-20T15:12:54.458" v="2426" actId="14100"/>
          <ac:spMkLst>
            <pc:docMk/>
            <pc:sldMk cId="1241726297" sldId="302"/>
            <ac:spMk id="2" creationId="{AAF20977-B4D4-4E4F-99B8-6F687BDDB799}"/>
          </ac:spMkLst>
        </pc:spChg>
        <pc:spChg chg="mod">
          <ac:chgData name="Marcos Contreras F" userId="d8f8d3c1a7831ac1" providerId="LiveId" clId="{8CC91C60-AB04-4653-8EDE-CF2B1AD2712D}" dt="2021-03-20T15:11:07.044" v="2213" actId="20577"/>
          <ac:spMkLst>
            <pc:docMk/>
            <pc:sldMk cId="1241726297" sldId="302"/>
            <ac:spMk id="4" creationId="{6790D8C5-0F19-4D96-99EC-D5825C92A86C}"/>
          </ac:spMkLst>
        </pc:spChg>
        <pc:spChg chg="del">
          <ac:chgData name="Marcos Contreras F" userId="d8f8d3c1a7831ac1" providerId="LiveId" clId="{8CC91C60-AB04-4653-8EDE-CF2B1AD2712D}" dt="2021-03-20T15:09:12.380" v="1889" actId="478"/>
          <ac:spMkLst>
            <pc:docMk/>
            <pc:sldMk cId="1241726297" sldId="302"/>
            <ac:spMk id="5" creationId="{569CD2C2-7E6E-4BBD-9CC6-FDEF82C474A2}"/>
          </ac:spMkLst>
        </pc:spChg>
        <pc:picChg chg="del">
          <ac:chgData name="Marcos Contreras F" userId="d8f8d3c1a7831ac1" providerId="LiveId" clId="{8CC91C60-AB04-4653-8EDE-CF2B1AD2712D}" dt="2021-03-20T15:09:10.427" v="1888" actId="478"/>
          <ac:picMkLst>
            <pc:docMk/>
            <pc:sldMk cId="1241726297" sldId="302"/>
            <ac:picMk id="6" creationId="{A922D7B9-BA82-441C-AF8A-6B0166262993}"/>
          </ac:picMkLst>
        </pc:picChg>
        <pc:picChg chg="del">
          <ac:chgData name="Marcos Contreras F" userId="d8f8d3c1a7831ac1" providerId="LiveId" clId="{8CC91C60-AB04-4653-8EDE-CF2B1AD2712D}" dt="2021-03-20T15:09:09.792" v="1887" actId="478"/>
          <ac:picMkLst>
            <pc:docMk/>
            <pc:sldMk cId="1241726297" sldId="302"/>
            <ac:picMk id="8" creationId="{C9474D6D-1856-430E-82CF-799028FF2901}"/>
          </ac:picMkLst>
        </pc:picChg>
      </pc:sldChg>
      <pc:sldChg chg="addSp delSp modSp add mod">
        <pc:chgData name="Marcos Contreras F" userId="d8f8d3c1a7831ac1" providerId="LiveId" clId="{8CC91C60-AB04-4653-8EDE-CF2B1AD2712D}" dt="2021-03-20T15:15:36.898" v="2464" actId="1076"/>
        <pc:sldMkLst>
          <pc:docMk/>
          <pc:sldMk cId="1547696329" sldId="303"/>
        </pc:sldMkLst>
        <pc:spChg chg="del">
          <ac:chgData name="Marcos Contreras F" userId="d8f8d3c1a7831ac1" providerId="LiveId" clId="{8CC91C60-AB04-4653-8EDE-CF2B1AD2712D}" dt="2021-03-20T15:15:06.561" v="2453" actId="478"/>
          <ac:spMkLst>
            <pc:docMk/>
            <pc:sldMk cId="1547696329" sldId="303"/>
            <ac:spMk id="2" creationId="{AAF20977-B4D4-4E4F-99B8-6F687BDDB799}"/>
          </ac:spMkLst>
        </pc:spChg>
        <pc:spChg chg="add del mod">
          <ac:chgData name="Marcos Contreras F" userId="d8f8d3c1a7831ac1" providerId="LiveId" clId="{8CC91C60-AB04-4653-8EDE-CF2B1AD2712D}" dt="2021-03-20T15:15:24.753" v="2460" actId="478"/>
          <ac:spMkLst>
            <pc:docMk/>
            <pc:sldMk cId="1547696329" sldId="303"/>
            <ac:spMk id="4" creationId="{6790D8C5-0F19-4D96-99EC-D5825C92A86C}"/>
          </ac:spMkLst>
        </pc:spChg>
        <pc:spChg chg="add del mod">
          <ac:chgData name="Marcos Contreras F" userId="d8f8d3c1a7831ac1" providerId="LiveId" clId="{8CC91C60-AB04-4653-8EDE-CF2B1AD2712D}" dt="2021-03-20T15:15:22.220" v="2459" actId="478"/>
          <ac:spMkLst>
            <pc:docMk/>
            <pc:sldMk cId="1547696329" sldId="303"/>
            <ac:spMk id="7" creationId="{6DE73D27-B5A2-4254-916E-74FBE1BF5D5A}"/>
          </ac:spMkLst>
        </pc:spChg>
        <pc:spChg chg="add del mod">
          <ac:chgData name="Marcos Contreras F" userId="d8f8d3c1a7831ac1" providerId="LiveId" clId="{8CC91C60-AB04-4653-8EDE-CF2B1AD2712D}" dt="2021-03-20T15:15:27.561" v="2461" actId="478"/>
          <ac:spMkLst>
            <pc:docMk/>
            <pc:sldMk cId="1547696329" sldId="303"/>
            <ac:spMk id="9" creationId="{22B9DEE6-16A3-4BC4-B330-4B3DE23C91C3}"/>
          </ac:spMkLst>
        </pc:spChg>
        <pc:picChg chg="add mod">
          <ac:chgData name="Marcos Contreras F" userId="d8f8d3c1a7831ac1" providerId="LiveId" clId="{8CC91C60-AB04-4653-8EDE-CF2B1AD2712D}" dt="2021-03-20T15:15:36.898" v="2464" actId="1076"/>
          <ac:picMkLst>
            <pc:docMk/>
            <pc:sldMk cId="1547696329" sldId="303"/>
            <ac:picMk id="5" creationId="{93F19BCE-8D5C-4B24-B315-7E17FB771E1E}"/>
          </ac:picMkLst>
        </pc:picChg>
      </pc:sldChg>
      <pc:sldChg chg="addSp delSp modSp new mod">
        <pc:chgData name="Marcos Contreras F" userId="d8f8d3c1a7831ac1" providerId="LiveId" clId="{8CC91C60-AB04-4653-8EDE-CF2B1AD2712D}" dt="2021-03-20T15:21:40.570" v="2646" actId="403"/>
        <pc:sldMkLst>
          <pc:docMk/>
          <pc:sldMk cId="945183743" sldId="304"/>
        </pc:sldMkLst>
        <pc:spChg chg="del">
          <ac:chgData name="Marcos Contreras F" userId="d8f8d3c1a7831ac1" providerId="LiveId" clId="{8CC91C60-AB04-4653-8EDE-CF2B1AD2712D}" dt="2021-03-20T15:15:46.424" v="2466" actId="478"/>
          <ac:spMkLst>
            <pc:docMk/>
            <pc:sldMk cId="945183743" sldId="304"/>
            <ac:spMk id="2" creationId="{66997E91-8099-4497-9972-B5BF46B66FB0}"/>
          </ac:spMkLst>
        </pc:spChg>
        <pc:spChg chg="del">
          <ac:chgData name="Marcos Contreras F" userId="d8f8d3c1a7831ac1" providerId="LiveId" clId="{8CC91C60-AB04-4653-8EDE-CF2B1AD2712D}" dt="2021-03-20T15:15:47.965" v="2467" actId="478"/>
          <ac:spMkLst>
            <pc:docMk/>
            <pc:sldMk cId="945183743" sldId="304"/>
            <ac:spMk id="3" creationId="{1D388C53-1DC2-4D82-95D8-15B0445DC9D7}"/>
          </ac:spMkLst>
        </pc:spChg>
        <pc:spChg chg="add del mod">
          <ac:chgData name="Marcos Contreras F" userId="d8f8d3c1a7831ac1" providerId="LiveId" clId="{8CC91C60-AB04-4653-8EDE-CF2B1AD2712D}" dt="2021-03-20T15:16:05.511" v="2481" actId="478"/>
          <ac:spMkLst>
            <pc:docMk/>
            <pc:sldMk cId="945183743" sldId="304"/>
            <ac:spMk id="4" creationId="{150CCDB5-4DA5-4FD9-ADB2-4F241C8BC029}"/>
          </ac:spMkLst>
        </pc:spChg>
        <pc:spChg chg="add mod">
          <ac:chgData name="Marcos Contreras F" userId="d8f8d3c1a7831ac1" providerId="LiveId" clId="{8CC91C60-AB04-4653-8EDE-CF2B1AD2712D}" dt="2021-03-20T15:16:48.537" v="2501" actId="313"/>
          <ac:spMkLst>
            <pc:docMk/>
            <pc:sldMk cId="945183743" sldId="304"/>
            <ac:spMk id="5" creationId="{DE9AB139-52B2-4179-8332-553F5520B81F}"/>
          </ac:spMkLst>
        </pc:spChg>
        <pc:spChg chg="add mod">
          <ac:chgData name="Marcos Contreras F" userId="d8f8d3c1a7831ac1" providerId="LiveId" clId="{8CC91C60-AB04-4653-8EDE-CF2B1AD2712D}" dt="2021-03-20T15:21:40.570" v="2646" actId="403"/>
          <ac:spMkLst>
            <pc:docMk/>
            <pc:sldMk cId="945183743" sldId="304"/>
            <ac:spMk id="6" creationId="{EFEDAEAA-B0E4-4386-8F91-06353B080C68}"/>
          </ac:spMkLst>
        </pc:spChg>
      </pc:sldChg>
      <pc:sldChg chg="modSp add mod">
        <pc:chgData name="Marcos Contreras F" userId="d8f8d3c1a7831ac1" providerId="LiveId" clId="{8CC91C60-AB04-4653-8EDE-CF2B1AD2712D}" dt="2021-03-20T15:21:34.152" v="2645" actId="404"/>
        <pc:sldMkLst>
          <pc:docMk/>
          <pc:sldMk cId="4236688518" sldId="305"/>
        </pc:sldMkLst>
        <pc:spChg chg="mod">
          <ac:chgData name="Marcos Contreras F" userId="d8f8d3c1a7831ac1" providerId="LiveId" clId="{8CC91C60-AB04-4653-8EDE-CF2B1AD2712D}" dt="2021-03-20T15:18:31.906" v="2562" actId="14100"/>
          <ac:spMkLst>
            <pc:docMk/>
            <pc:sldMk cId="4236688518" sldId="305"/>
            <ac:spMk id="5" creationId="{DE9AB139-52B2-4179-8332-553F5520B81F}"/>
          </ac:spMkLst>
        </pc:spChg>
        <pc:spChg chg="mod">
          <ac:chgData name="Marcos Contreras F" userId="d8f8d3c1a7831ac1" providerId="LiveId" clId="{8CC91C60-AB04-4653-8EDE-CF2B1AD2712D}" dt="2021-03-20T15:21:34.152" v="2645" actId="404"/>
          <ac:spMkLst>
            <pc:docMk/>
            <pc:sldMk cId="4236688518" sldId="305"/>
            <ac:spMk id="6" creationId="{EFEDAEAA-B0E4-4386-8F91-06353B080C68}"/>
          </ac:spMkLst>
        </pc:spChg>
      </pc:sldChg>
      <pc:sldChg chg="modSp add mod">
        <pc:chgData name="Marcos Contreras F" userId="d8f8d3c1a7831ac1" providerId="LiveId" clId="{8CC91C60-AB04-4653-8EDE-CF2B1AD2712D}" dt="2021-03-20T15:22:15.871" v="2658" actId="14100"/>
        <pc:sldMkLst>
          <pc:docMk/>
          <pc:sldMk cId="3001615187" sldId="306"/>
        </pc:sldMkLst>
        <pc:spChg chg="mod">
          <ac:chgData name="Marcos Contreras F" userId="d8f8d3c1a7831ac1" providerId="LiveId" clId="{8CC91C60-AB04-4653-8EDE-CF2B1AD2712D}" dt="2021-03-20T15:20:10.822" v="2610" actId="20577"/>
          <ac:spMkLst>
            <pc:docMk/>
            <pc:sldMk cId="3001615187" sldId="306"/>
            <ac:spMk id="5" creationId="{DE9AB139-52B2-4179-8332-553F5520B81F}"/>
          </ac:spMkLst>
        </pc:spChg>
        <pc:spChg chg="mod">
          <ac:chgData name="Marcos Contreras F" userId="d8f8d3c1a7831ac1" providerId="LiveId" clId="{8CC91C60-AB04-4653-8EDE-CF2B1AD2712D}" dt="2021-03-20T15:22:15.871" v="2658" actId="14100"/>
          <ac:spMkLst>
            <pc:docMk/>
            <pc:sldMk cId="3001615187" sldId="306"/>
            <ac:spMk id="6" creationId="{EFEDAEAA-B0E4-4386-8F91-06353B080C68}"/>
          </ac:spMkLst>
        </pc:spChg>
      </pc:sldChg>
      <pc:sldChg chg="modSp add mod">
        <pc:chgData name="Marcos Contreras F" userId="d8f8d3c1a7831ac1" providerId="LiveId" clId="{8CC91C60-AB04-4653-8EDE-CF2B1AD2712D}" dt="2021-03-20T15:25:06.858" v="2718" actId="20577"/>
        <pc:sldMkLst>
          <pc:docMk/>
          <pc:sldMk cId="1515274546" sldId="307"/>
        </pc:sldMkLst>
        <pc:spChg chg="mod">
          <ac:chgData name="Marcos Contreras F" userId="d8f8d3c1a7831ac1" providerId="LiveId" clId="{8CC91C60-AB04-4653-8EDE-CF2B1AD2712D}" dt="2021-03-20T15:23:02.356" v="2688" actId="6549"/>
          <ac:spMkLst>
            <pc:docMk/>
            <pc:sldMk cId="1515274546" sldId="307"/>
            <ac:spMk id="5" creationId="{DE9AB139-52B2-4179-8332-553F5520B81F}"/>
          </ac:spMkLst>
        </pc:spChg>
        <pc:spChg chg="mod">
          <ac:chgData name="Marcos Contreras F" userId="d8f8d3c1a7831ac1" providerId="LiveId" clId="{8CC91C60-AB04-4653-8EDE-CF2B1AD2712D}" dt="2021-03-20T15:25:06.858" v="2718" actId="20577"/>
          <ac:spMkLst>
            <pc:docMk/>
            <pc:sldMk cId="1515274546" sldId="307"/>
            <ac:spMk id="6" creationId="{EFEDAEAA-B0E4-4386-8F91-06353B080C68}"/>
          </ac:spMkLst>
        </pc:spChg>
      </pc:sldChg>
      <pc:sldChg chg="modSp add mod">
        <pc:chgData name="Marcos Contreras F" userId="d8f8d3c1a7831ac1" providerId="LiveId" clId="{8CC91C60-AB04-4653-8EDE-CF2B1AD2712D}" dt="2021-03-20T15:27:09.951" v="2783" actId="1076"/>
        <pc:sldMkLst>
          <pc:docMk/>
          <pc:sldMk cId="1014678073" sldId="308"/>
        </pc:sldMkLst>
        <pc:spChg chg="mod">
          <ac:chgData name="Marcos Contreras F" userId="d8f8d3c1a7831ac1" providerId="LiveId" clId="{8CC91C60-AB04-4653-8EDE-CF2B1AD2712D}" dt="2021-03-20T15:26:03.227" v="2754" actId="20577"/>
          <ac:spMkLst>
            <pc:docMk/>
            <pc:sldMk cId="1014678073" sldId="308"/>
            <ac:spMk id="5" creationId="{DE9AB139-52B2-4179-8332-553F5520B81F}"/>
          </ac:spMkLst>
        </pc:spChg>
        <pc:spChg chg="mod">
          <ac:chgData name="Marcos Contreras F" userId="d8f8d3c1a7831ac1" providerId="LiveId" clId="{8CC91C60-AB04-4653-8EDE-CF2B1AD2712D}" dt="2021-03-20T15:27:09.951" v="2783" actId="1076"/>
          <ac:spMkLst>
            <pc:docMk/>
            <pc:sldMk cId="1014678073" sldId="308"/>
            <ac:spMk id="6" creationId="{EFEDAEAA-B0E4-4386-8F91-06353B080C68}"/>
          </ac:spMkLst>
        </pc:spChg>
      </pc:sldChg>
      <pc:sldChg chg="modSp add mod">
        <pc:chgData name="Marcos Contreras F" userId="d8f8d3c1a7831ac1" providerId="LiveId" clId="{8CC91C60-AB04-4653-8EDE-CF2B1AD2712D}" dt="2021-03-20T15:30:07.261" v="2830" actId="14100"/>
        <pc:sldMkLst>
          <pc:docMk/>
          <pc:sldMk cId="511851747" sldId="309"/>
        </pc:sldMkLst>
        <pc:spChg chg="mod">
          <ac:chgData name="Marcos Contreras F" userId="d8f8d3c1a7831ac1" providerId="LiveId" clId="{8CC91C60-AB04-4653-8EDE-CF2B1AD2712D}" dt="2021-03-20T15:30:07.261" v="2830" actId="14100"/>
          <ac:spMkLst>
            <pc:docMk/>
            <pc:sldMk cId="511851747" sldId="309"/>
            <ac:spMk id="6" creationId="{EFEDAEAA-B0E4-4386-8F91-06353B080C68}"/>
          </ac:spMkLst>
        </pc:spChg>
      </pc:sldChg>
      <pc:sldChg chg="modSp add mod">
        <pc:chgData name="Marcos Contreras F" userId="d8f8d3c1a7831ac1" providerId="LiveId" clId="{8CC91C60-AB04-4653-8EDE-CF2B1AD2712D}" dt="2021-03-20T15:30:31.293" v="2833" actId="1076"/>
        <pc:sldMkLst>
          <pc:docMk/>
          <pc:sldMk cId="824156539" sldId="310"/>
        </pc:sldMkLst>
        <pc:spChg chg="mod">
          <ac:chgData name="Marcos Contreras F" userId="d8f8d3c1a7831ac1" providerId="LiveId" clId="{8CC91C60-AB04-4653-8EDE-CF2B1AD2712D}" dt="2021-03-20T15:30:31.293" v="2833" actId="1076"/>
          <ac:spMkLst>
            <pc:docMk/>
            <pc:sldMk cId="824156539" sldId="310"/>
            <ac:spMk id="6" creationId="{EFEDAEAA-B0E4-4386-8F91-06353B080C68}"/>
          </ac:spMkLst>
        </pc:spChg>
      </pc:sldChg>
      <pc:sldChg chg="modSp add mod">
        <pc:chgData name="Marcos Contreras F" userId="d8f8d3c1a7831ac1" providerId="LiveId" clId="{8CC91C60-AB04-4653-8EDE-CF2B1AD2712D}" dt="2021-03-20T15:32:49.050" v="2930" actId="20577"/>
        <pc:sldMkLst>
          <pc:docMk/>
          <pc:sldMk cId="3742475825" sldId="311"/>
        </pc:sldMkLst>
        <pc:spChg chg="mod">
          <ac:chgData name="Marcos Contreras F" userId="d8f8d3c1a7831ac1" providerId="LiveId" clId="{8CC91C60-AB04-4653-8EDE-CF2B1AD2712D}" dt="2021-03-20T15:31:23.119" v="2867" actId="20577"/>
          <ac:spMkLst>
            <pc:docMk/>
            <pc:sldMk cId="3742475825" sldId="311"/>
            <ac:spMk id="5" creationId="{DE9AB139-52B2-4179-8332-553F5520B81F}"/>
          </ac:spMkLst>
        </pc:spChg>
        <pc:spChg chg="mod">
          <ac:chgData name="Marcos Contreras F" userId="d8f8d3c1a7831ac1" providerId="LiveId" clId="{8CC91C60-AB04-4653-8EDE-CF2B1AD2712D}" dt="2021-03-20T15:32:49.050" v="2930" actId="20577"/>
          <ac:spMkLst>
            <pc:docMk/>
            <pc:sldMk cId="3742475825" sldId="311"/>
            <ac:spMk id="6" creationId="{EFEDAEAA-B0E4-4386-8F91-06353B080C68}"/>
          </ac:spMkLst>
        </pc:spChg>
      </pc:sldChg>
      <pc:sldChg chg="addSp delSp modSp new mod setBg addAnim delAnim">
        <pc:chgData name="Marcos Contreras F" userId="d8f8d3c1a7831ac1" providerId="LiveId" clId="{8CC91C60-AB04-4653-8EDE-CF2B1AD2712D}" dt="2021-03-20T15:36:27.865" v="2978" actId="1076"/>
        <pc:sldMkLst>
          <pc:docMk/>
          <pc:sldMk cId="3376288165" sldId="312"/>
        </pc:sldMkLst>
        <pc:spChg chg="del">
          <ac:chgData name="Marcos Contreras F" userId="d8f8d3c1a7831ac1" providerId="LiveId" clId="{8CC91C60-AB04-4653-8EDE-CF2B1AD2712D}" dt="2021-03-20T15:34:18.880" v="2952" actId="478"/>
          <ac:spMkLst>
            <pc:docMk/>
            <pc:sldMk cId="3376288165" sldId="312"/>
            <ac:spMk id="2" creationId="{4FD8AD46-F367-4E50-AD1C-5F46914D3CC8}"/>
          </ac:spMkLst>
        </pc:spChg>
        <pc:spChg chg="del mod">
          <ac:chgData name="Marcos Contreras F" userId="d8f8d3c1a7831ac1" providerId="LiveId" clId="{8CC91C60-AB04-4653-8EDE-CF2B1AD2712D}" dt="2021-03-20T15:35:29.993" v="2963" actId="478"/>
          <ac:spMkLst>
            <pc:docMk/>
            <pc:sldMk cId="3376288165" sldId="312"/>
            <ac:spMk id="3" creationId="{7A67F9DD-871A-4870-890B-0A8B881A16A1}"/>
          </ac:spMkLst>
        </pc:spChg>
        <pc:spChg chg="add del mod">
          <ac:chgData name="Marcos Contreras F" userId="d8f8d3c1a7831ac1" providerId="LiveId" clId="{8CC91C60-AB04-4653-8EDE-CF2B1AD2712D}" dt="2021-03-20T15:35:32.761" v="2964" actId="478"/>
          <ac:spMkLst>
            <pc:docMk/>
            <pc:sldMk cId="3376288165" sldId="312"/>
            <ac:spMk id="7" creationId="{805F5ED7-5772-4689-A681-F32CE77AD895}"/>
          </ac:spMkLst>
        </pc:spChg>
        <pc:spChg chg="add del">
          <ac:chgData name="Marcos Contreras F" userId="d8f8d3c1a7831ac1" providerId="LiveId" clId="{8CC91C60-AB04-4653-8EDE-CF2B1AD2712D}" dt="2021-03-20T15:34:49.707" v="2958" actId="26606"/>
          <ac:spMkLst>
            <pc:docMk/>
            <pc:sldMk cId="3376288165" sldId="312"/>
            <ac:spMk id="10" creationId="{74426AB7-D619-4515-962A-BC83909EC015}"/>
          </ac:spMkLst>
        </pc:spChg>
        <pc:spChg chg="add del">
          <ac:chgData name="Marcos Contreras F" userId="d8f8d3c1a7831ac1" providerId="LiveId" clId="{8CC91C60-AB04-4653-8EDE-CF2B1AD2712D}" dt="2021-03-20T15:34:49.707" v="2958" actId="26606"/>
          <ac:spMkLst>
            <pc:docMk/>
            <pc:sldMk cId="3376288165" sldId="312"/>
            <ac:spMk id="12" creationId="{DE47DF98-723F-4AAC-ABCF-CACBC438F78F}"/>
          </ac:spMkLst>
        </pc:spChg>
        <pc:picChg chg="add del mod">
          <ac:chgData name="Marcos Contreras F" userId="d8f8d3c1a7831ac1" providerId="LiveId" clId="{8CC91C60-AB04-4653-8EDE-CF2B1AD2712D}" dt="2021-03-20T15:35:43.249" v="2968" actId="478"/>
          <ac:picMkLst>
            <pc:docMk/>
            <pc:sldMk cId="3376288165" sldId="312"/>
            <ac:picMk id="5" creationId="{995774A2-6129-4709-8D39-14B375F503F0}"/>
          </ac:picMkLst>
        </pc:picChg>
        <pc:picChg chg="add mod">
          <ac:chgData name="Marcos Contreras F" userId="d8f8d3c1a7831ac1" providerId="LiveId" clId="{8CC91C60-AB04-4653-8EDE-CF2B1AD2712D}" dt="2021-03-20T15:36:27.865" v="2978" actId="1076"/>
          <ac:picMkLst>
            <pc:docMk/>
            <pc:sldMk cId="3376288165" sldId="312"/>
            <ac:picMk id="9" creationId="{59D7A1C9-C6AA-4960-BF75-983BF3BF15B5}"/>
          </ac:picMkLst>
        </pc:picChg>
        <pc:cxnChg chg="add del">
          <ac:chgData name="Marcos Contreras F" userId="d8f8d3c1a7831ac1" providerId="LiveId" clId="{8CC91C60-AB04-4653-8EDE-CF2B1AD2712D}" dt="2021-03-20T15:34:49.707" v="2958" actId="26606"/>
          <ac:cxnSpMkLst>
            <pc:docMk/>
            <pc:sldMk cId="3376288165" sldId="312"/>
            <ac:cxnSpMk id="14" creationId="{EA29FC7C-9308-4FDE-8DCA-405668055B0F}"/>
          </ac:cxnSpMkLst>
        </pc:cxnChg>
      </pc:sldChg>
      <pc:sldChg chg="addSp delSp modSp new mod">
        <pc:chgData name="Marcos Contreras F" userId="d8f8d3c1a7831ac1" providerId="LiveId" clId="{8CC91C60-AB04-4653-8EDE-CF2B1AD2712D}" dt="2021-03-20T15:38:19.561" v="3017" actId="403"/>
        <pc:sldMkLst>
          <pc:docMk/>
          <pc:sldMk cId="2788365915" sldId="313"/>
        </pc:sldMkLst>
        <pc:spChg chg="del">
          <ac:chgData name="Marcos Contreras F" userId="d8f8d3c1a7831ac1" providerId="LiveId" clId="{8CC91C60-AB04-4653-8EDE-CF2B1AD2712D}" dt="2021-03-20T15:36:39.525" v="2980" actId="478"/>
          <ac:spMkLst>
            <pc:docMk/>
            <pc:sldMk cId="2788365915" sldId="313"/>
            <ac:spMk id="2" creationId="{CDF79C4D-EEEF-49A0-90A6-9828DA00DDE9}"/>
          </ac:spMkLst>
        </pc:spChg>
        <pc:spChg chg="mod">
          <ac:chgData name="Marcos Contreras F" userId="d8f8d3c1a7831ac1" providerId="LiveId" clId="{8CC91C60-AB04-4653-8EDE-CF2B1AD2712D}" dt="2021-03-20T15:36:50.388" v="3006" actId="20577"/>
          <ac:spMkLst>
            <pc:docMk/>
            <pc:sldMk cId="2788365915" sldId="313"/>
            <ac:spMk id="3" creationId="{6A9DFE5B-E30E-440D-8832-26F2CC1F221B}"/>
          </ac:spMkLst>
        </pc:spChg>
        <pc:spChg chg="add mod">
          <ac:chgData name="Marcos Contreras F" userId="d8f8d3c1a7831ac1" providerId="LiveId" clId="{8CC91C60-AB04-4653-8EDE-CF2B1AD2712D}" dt="2021-03-20T15:38:19.561" v="3017" actId="403"/>
          <ac:spMkLst>
            <pc:docMk/>
            <pc:sldMk cId="2788365915" sldId="313"/>
            <ac:spMk id="4" creationId="{BA853755-BCC2-4EF4-B0D0-525B4C161C94}"/>
          </ac:spMkLst>
        </pc:spChg>
      </pc:sldChg>
      <pc:sldChg chg="addSp delSp modSp add mod">
        <pc:chgData name="Marcos Contreras F" userId="d8f8d3c1a7831ac1" providerId="LiveId" clId="{8CC91C60-AB04-4653-8EDE-CF2B1AD2712D}" dt="2021-03-20T15:41:12.579" v="3063" actId="14100"/>
        <pc:sldMkLst>
          <pc:docMk/>
          <pc:sldMk cId="332605034" sldId="314"/>
        </pc:sldMkLst>
        <pc:spChg chg="mod">
          <ac:chgData name="Marcos Contreras F" userId="d8f8d3c1a7831ac1" providerId="LiveId" clId="{8CC91C60-AB04-4653-8EDE-CF2B1AD2712D}" dt="2021-03-20T15:38:44.391" v="3035" actId="20577"/>
          <ac:spMkLst>
            <pc:docMk/>
            <pc:sldMk cId="332605034" sldId="314"/>
            <ac:spMk id="3" creationId="{6A9DFE5B-E30E-440D-8832-26F2CC1F221B}"/>
          </ac:spMkLst>
        </pc:spChg>
        <pc:spChg chg="mod">
          <ac:chgData name="Marcos Contreras F" userId="d8f8d3c1a7831ac1" providerId="LiveId" clId="{8CC91C60-AB04-4653-8EDE-CF2B1AD2712D}" dt="2021-03-20T15:39:09.679" v="3039" actId="2711"/>
          <ac:spMkLst>
            <pc:docMk/>
            <pc:sldMk cId="332605034" sldId="314"/>
            <ac:spMk id="4" creationId="{BA853755-BCC2-4EF4-B0D0-525B4C161C94}"/>
          </ac:spMkLst>
        </pc:spChg>
        <pc:spChg chg="add mod">
          <ac:chgData name="Marcos Contreras F" userId="d8f8d3c1a7831ac1" providerId="LiveId" clId="{8CC91C60-AB04-4653-8EDE-CF2B1AD2712D}" dt="2021-03-20T15:41:12.579" v="3063" actId="14100"/>
          <ac:spMkLst>
            <pc:docMk/>
            <pc:sldMk cId="332605034" sldId="314"/>
            <ac:spMk id="8" creationId="{30F88B44-FEFF-43A3-8AA1-BA7ABCA8C618}"/>
          </ac:spMkLst>
        </pc:spChg>
        <pc:picChg chg="add mod">
          <ac:chgData name="Marcos Contreras F" userId="d8f8d3c1a7831ac1" providerId="LiveId" clId="{8CC91C60-AB04-4653-8EDE-CF2B1AD2712D}" dt="2021-03-20T15:39:50.681" v="3044" actId="14100"/>
          <ac:picMkLst>
            <pc:docMk/>
            <pc:sldMk cId="332605034" sldId="314"/>
            <ac:picMk id="5" creationId="{9BD5883E-E27F-4C07-AA73-FFF4AEFAAF55}"/>
          </ac:picMkLst>
        </pc:picChg>
        <pc:picChg chg="add del mod">
          <ac:chgData name="Marcos Contreras F" userId="d8f8d3c1a7831ac1" providerId="LiveId" clId="{8CC91C60-AB04-4653-8EDE-CF2B1AD2712D}" dt="2021-03-20T15:40:44.581" v="3056" actId="21"/>
          <ac:picMkLst>
            <pc:docMk/>
            <pc:sldMk cId="332605034" sldId="314"/>
            <ac:picMk id="7" creationId="{E64ACA87-FE5C-4F2C-A3E4-1D2035C24DAF}"/>
          </ac:picMkLst>
        </pc:picChg>
      </pc:sldChg>
      <pc:sldChg chg="addSp delSp modSp add mod">
        <pc:chgData name="Marcos Contreras F" userId="d8f8d3c1a7831ac1" providerId="LiveId" clId="{8CC91C60-AB04-4653-8EDE-CF2B1AD2712D}" dt="2021-03-20T15:45:26.938" v="3096" actId="12"/>
        <pc:sldMkLst>
          <pc:docMk/>
          <pc:sldMk cId="1331162527" sldId="315"/>
        </pc:sldMkLst>
        <pc:spChg chg="mod">
          <ac:chgData name="Marcos Contreras F" userId="d8f8d3c1a7831ac1" providerId="LiveId" clId="{8CC91C60-AB04-4653-8EDE-CF2B1AD2712D}" dt="2021-03-20T15:43:37.358" v="3077" actId="20577"/>
          <ac:spMkLst>
            <pc:docMk/>
            <pc:sldMk cId="1331162527" sldId="315"/>
            <ac:spMk id="3" creationId="{6A9DFE5B-E30E-440D-8832-26F2CC1F221B}"/>
          </ac:spMkLst>
        </pc:spChg>
        <pc:spChg chg="mod">
          <ac:chgData name="Marcos Contreras F" userId="d8f8d3c1a7831ac1" providerId="LiveId" clId="{8CC91C60-AB04-4653-8EDE-CF2B1AD2712D}" dt="2021-03-20T15:45:26.938" v="3096" actId="12"/>
          <ac:spMkLst>
            <pc:docMk/>
            <pc:sldMk cId="1331162527" sldId="315"/>
            <ac:spMk id="4" creationId="{BA853755-BCC2-4EF4-B0D0-525B4C161C94}"/>
          </ac:spMkLst>
        </pc:spChg>
        <pc:picChg chg="del">
          <ac:chgData name="Marcos Contreras F" userId="d8f8d3c1a7831ac1" providerId="LiveId" clId="{8CC91C60-AB04-4653-8EDE-CF2B1AD2712D}" dt="2021-03-20T15:40:23.893" v="3053" actId="478"/>
          <ac:picMkLst>
            <pc:docMk/>
            <pc:sldMk cId="1331162527" sldId="315"/>
            <ac:picMk id="5" creationId="{9BD5883E-E27F-4C07-AA73-FFF4AEFAAF55}"/>
          </ac:picMkLst>
        </pc:picChg>
        <pc:picChg chg="add del mod">
          <ac:chgData name="Marcos Contreras F" userId="d8f8d3c1a7831ac1" providerId="LiveId" clId="{8CC91C60-AB04-4653-8EDE-CF2B1AD2712D}" dt="2021-03-20T15:43:51.729" v="3080" actId="478"/>
          <ac:picMkLst>
            <pc:docMk/>
            <pc:sldMk cId="1331162527" sldId="315"/>
            <ac:picMk id="6" creationId="{77C46A10-A7F0-4382-9CBB-8DB5AEB7B746}"/>
          </ac:picMkLst>
        </pc:picChg>
        <pc:picChg chg="del">
          <ac:chgData name="Marcos Contreras F" userId="d8f8d3c1a7831ac1" providerId="LiveId" clId="{8CC91C60-AB04-4653-8EDE-CF2B1AD2712D}" dt="2021-03-20T15:40:24.796" v="3054" actId="478"/>
          <ac:picMkLst>
            <pc:docMk/>
            <pc:sldMk cId="1331162527" sldId="315"/>
            <ac:picMk id="7" creationId="{E64ACA87-FE5C-4F2C-A3E4-1D2035C24DAF}"/>
          </ac:picMkLst>
        </pc:picChg>
      </pc:sldChg>
      <pc:sldChg chg="delSp modSp add mod">
        <pc:chgData name="Marcos Contreras F" userId="d8f8d3c1a7831ac1" providerId="LiveId" clId="{8CC91C60-AB04-4653-8EDE-CF2B1AD2712D}" dt="2021-03-20T15:47:39.066" v="3113" actId="113"/>
        <pc:sldMkLst>
          <pc:docMk/>
          <pc:sldMk cId="1960274974" sldId="316"/>
        </pc:sldMkLst>
        <pc:spChg chg="mod">
          <ac:chgData name="Marcos Contreras F" userId="d8f8d3c1a7831ac1" providerId="LiveId" clId="{8CC91C60-AB04-4653-8EDE-CF2B1AD2712D}" dt="2021-03-20T15:47:39.066" v="3113" actId="113"/>
          <ac:spMkLst>
            <pc:docMk/>
            <pc:sldMk cId="1960274974" sldId="316"/>
            <ac:spMk id="4" creationId="{BA853755-BCC2-4EF4-B0D0-525B4C161C94}"/>
          </ac:spMkLst>
        </pc:spChg>
        <pc:picChg chg="del">
          <ac:chgData name="Marcos Contreras F" userId="d8f8d3c1a7831ac1" providerId="LiveId" clId="{8CC91C60-AB04-4653-8EDE-CF2B1AD2712D}" dt="2021-03-20T15:46:56.165" v="3104" actId="478"/>
          <ac:picMkLst>
            <pc:docMk/>
            <pc:sldMk cId="1960274974" sldId="316"/>
            <ac:picMk id="6" creationId="{77C46A10-A7F0-4382-9CBB-8DB5AEB7B746}"/>
          </ac:picMkLst>
        </pc:picChg>
      </pc:sldChg>
      <pc:sldChg chg="addSp modSp add mod">
        <pc:chgData name="Marcos Contreras F" userId="d8f8d3c1a7831ac1" providerId="LiveId" clId="{8CC91C60-AB04-4653-8EDE-CF2B1AD2712D}" dt="2021-03-20T15:50:43.815" v="3162" actId="1076"/>
        <pc:sldMkLst>
          <pc:docMk/>
          <pc:sldMk cId="2621809898" sldId="317"/>
        </pc:sldMkLst>
        <pc:spChg chg="mod">
          <ac:chgData name="Marcos Contreras F" userId="d8f8d3c1a7831ac1" providerId="LiveId" clId="{8CC91C60-AB04-4653-8EDE-CF2B1AD2712D}" dt="2021-03-20T15:48:19.694" v="3146" actId="20577"/>
          <ac:spMkLst>
            <pc:docMk/>
            <pc:sldMk cId="2621809898" sldId="317"/>
            <ac:spMk id="3" creationId="{6A9DFE5B-E30E-440D-8832-26F2CC1F221B}"/>
          </ac:spMkLst>
        </pc:spChg>
        <pc:spChg chg="mod">
          <ac:chgData name="Marcos Contreras F" userId="d8f8d3c1a7831ac1" providerId="LiveId" clId="{8CC91C60-AB04-4653-8EDE-CF2B1AD2712D}" dt="2021-03-20T15:50:03.650" v="3158" actId="2711"/>
          <ac:spMkLst>
            <pc:docMk/>
            <pc:sldMk cId="2621809898" sldId="317"/>
            <ac:spMk id="4" creationId="{BA853755-BCC2-4EF4-B0D0-525B4C161C94}"/>
          </ac:spMkLst>
        </pc:spChg>
        <pc:picChg chg="add mod">
          <ac:chgData name="Marcos Contreras F" userId="d8f8d3c1a7831ac1" providerId="LiveId" clId="{8CC91C60-AB04-4653-8EDE-CF2B1AD2712D}" dt="2021-03-20T15:50:43.815" v="3162" actId="1076"/>
          <ac:picMkLst>
            <pc:docMk/>
            <pc:sldMk cId="2621809898" sldId="317"/>
            <ac:picMk id="5" creationId="{8D759D98-99BC-45FA-AC27-B6B234E920F0}"/>
          </ac:picMkLst>
        </pc:picChg>
      </pc:sldChg>
      <pc:sldChg chg="delSp modSp add del mod">
        <pc:chgData name="Marcos Contreras F" userId="d8f8d3c1a7831ac1" providerId="LiveId" clId="{8CC91C60-AB04-4653-8EDE-CF2B1AD2712D}" dt="2021-03-20T15:52:35.155" v="3172" actId="2696"/>
        <pc:sldMkLst>
          <pc:docMk/>
          <pc:sldMk cId="754751661" sldId="318"/>
        </pc:sldMkLst>
        <pc:spChg chg="mod">
          <ac:chgData name="Marcos Contreras F" userId="d8f8d3c1a7831ac1" providerId="LiveId" clId="{8CC91C60-AB04-4653-8EDE-CF2B1AD2712D}" dt="2021-03-20T15:52:15.945" v="3170" actId="20577"/>
          <ac:spMkLst>
            <pc:docMk/>
            <pc:sldMk cId="754751661" sldId="318"/>
            <ac:spMk id="4" creationId="{BA853755-BCC2-4EF4-B0D0-525B4C161C94}"/>
          </ac:spMkLst>
        </pc:spChg>
        <pc:picChg chg="del">
          <ac:chgData name="Marcos Contreras F" userId="d8f8d3c1a7831ac1" providerId="LiveId" clId="{8CC91C60-AB04-4653-8EDE-CF2B1AD2712D}" dt="2021-03-20T15:51:57.157" v="3164" actId="478"/>
          <ac:picMkLst>
            <pc:docMk/>
            <pc:sldMk cId="754751661" sldId="318"/>
            <ac:picMk id="5" creationId="{8D759D98-99BC-45FA-AC27-B6B234E920F0}"/>
          </ac:picMkLst>
        </pc:picChg>
      </pc:sldChg>
      <pc:sldChg chg="modSp add mod">
        <pc:chgData name="Marcos Contreras F" userId="d8f8d3c1a7831ac1" providerId="LiveId" clId="{8CC91C60-AB04-4653-8EDE-CF2B1AD2712D}" dt="2021-03-20T15:53:00.612" v="3178" actId="1076"/>
        <pc:sldMkLst>
          <pc:docMk/>
          <pc:sldMk cId="860390680" sldId="319"/>
        </pc:sldMkLst>
        <pc:spChg chg="mod">
          <ac:chgData name="Marcos Contreras F" userId="d8f8d3c1a7831ac1" providerId="LiveId" clId="{8CC91C60-AB04-4653-8EDE-CF2B1AD2712D}" dt="2021-03-20T15:53:00.612" v="3178" actId="1076"/>
          <ac:spMkLst>
            <pc:docMk/>
            <pc:sldMk cId="860390680" sldId="319"/>
            <ac:spMk id="4" creationId="{BA853755-BCC2-4EF4-B0D0-525B4C161C94}"/>
          </ac:spMkLst>
        </pc:spChg>
      </pc:sldChg>
      <pc:sldChg chg="addSp delSp modSp new mod">
        <pc:chgData name="Marcos Contreras F" userId="d8f8d3c1a7831ac1" providerId="LiveId" clId="{8CC91C60-AB04-4653-8EDE-CF2B1AD2712D}" dt="2021-03-20T16:01:56.728" v="3278" actId="313"/>
        <pc:sldMkLst>
          <pc:docMk/>
          <pc:sldMk cId="1530239944" sldId="320"/>
        </pc:sldMkLst>
        <pc:spChg chg="del">
          <ac:chgData name="Marcos Contreras F" userId="d8f8d3c1a7831ac1" providerId="LiveId" clId="{8CC91C60-AB04-4653-8EDE-CF2B1AD2712D}" dt="2021-03-20T15:54:20.658" v="3196" actId="478"/>
          <ac:spMkLst>
            <pc:docMk/>
            <pc:sldMk cId="1530239944" sldId="320"/>
            <ac:spMk id="2" creationId="{94FDF291-266E-4948-9735-2C307BC1D8A6}"/>
          </ac:spMkLst>
        </pc:spChg>
        <pc:spChg chg="mod">
          <ac:chgData name="Marcos Contreras F" userId="d8f8d3c1a7831ac1" providerId="LiveId" clId="{8CC91C60-AB04-4653-8EDE-CF2B1AD2712D}" dt="2021-03-20T16:01:56.728" v="3278" actId="313"/>
          <ac:spMkLst>
            <pc:docMk/>
            <pc:sldMk cId="1530239944" sldId="320"/>
            <ac:spMk id="3" creationId="{58F7C0AF-EBA4-410B-B5A8-25F51C7207F2}"/>
          </ac:spMkLst>
        </pc:spChg>
        <pc:spChg chg="add mod">
          <ac:chgData name="Marcos Contreras F" userId="d8f8d3c1a7831ac1" providerId="LiveId" clId="{8CC91C60-AB04-4653-8EDE-CF2B1AD2712D}" dt="2021-03-20T15:59:53.804" v="3258" actId="20577"/>
          <ac:spMkLst>
            <pc:docMk/>
            <pc:sldMk cId="1530239944" sldId="320"/>
            <ac:spMk id="4" creationId="{8E4DAC09-BAA5-4A54-B032-BD49DF115206}"/>
          </ac:spMkLst>
        </pc:spChg>
        <pc:picChg chg="add mod">
          <ac:chgData name="Marcos Contreras F" userId="d8f8d3c1a7831ac1" providerId="LiveId" clId="{8CC91C60-AB04-4653-8EDE-CF2B1AD2712D}" dt="2021-03-20T16:01:50.809" v="3276" actId="1076"/>
          <ac:picMkLst>
            <pc:docMk/>
            <pc:sldMk cId="1530239944" sldId="320"/>
            <ac:picMk id="6" creationId="{492DD6A5-FB45-497E-A9BF-C1CD3774DB6E}"/>
          </ac:picMkLst>
        </pc:picChg>
        <pc:picChg chg="add del mod">
          <ac:chgData name="Marcos Contreras F" userId="d8f8d3c1a7831ac1" providerId="LiveId" clId="{8CC91C60-AB04-4653-8EDE-CF2B1AD2712D}" dt="2021-03-20T16:01:34.099" v="3267" actId="478"/>
          <ac:picMkLst>
            <pc:docMk/>
            <pc:sldMk cId="1530239944" sldId="320"/>
            <ac:picMk id="8" creationId="{E4A79389-4C1E-4871-8DF0-8A099CB50F71}"/>
          </ac:picMkLst>
        </pc:picChg>
        <pc:picChg chg="add mod">
          <ac:chgData name="Marcos Contreras F" userId="d8f8d3c1a7831ac1" providerId="LiveId" clId="{8CC91C60-AB04-4653-8EDE-CF2B1AD2712D}" dt="2021-03-20T16:01:37.604" v="3269" actId="14100"/>
          <ac:picMkLst>
            <pc:docMk/>
            <pc:sldMk cId="1530239944" sldId="320"/>
            <ac:picMk id="10" creationId="{732FB4D7-9562-41D0-BDF8-BCCBBCA44DB2}"/>
          </ac:picMkLst>
        </pc:picChg>
        <pc:picChg chg="add mod">
          <ac:chgData name="Marcos Contreras F" userId="d8f8d3c1a7831ac1" providerId="LiveId" clId="{8CC91C60-AB04-4653-8EDE-CF2B1AD2712D}" dt="2021-03-20T16:01:51.827" v="3277" actId="1076"/>
          <ac:picMkLst>
            <pc:docMk/>
            <pc:sldMk cId="1530239944" sldId="320"/>
            <ac:picMk id="12" creationId="{50C012C8-A09E-4B48-81C3-E69F7C1289F7}"/>
          </ac:picMkLst>
        </pc:picChg>
      </pc:sldChg>
      <pc:sldChg chg="addSp delSp modSp new mod">
        <pc:chgData name="Marcos Contreras F" userId="d8f8d3c1a7831ac1" providerId="LiveId" clId="{8CC91C60-AB04-4653-8EDE-CF2B1AD2712D}" dt="2021-03-20T17:13:12.377" v="3412" actId="1076"/>
        <pc:sldMkLst>
          <pc:docMk/>
          <pc:sldMk cId="490636005" sldId="321"/>
        </pc:sldMkLst>
        <pc:spChg chg="del">
          <ac:chgData name="Marcos Contreras F" userId="d8f8d3c1a7831ac1" providerId="LiveId" clId="{8CC91C60-AB04-4653-8EDE-CF2B1AD2712D}" dt="2021-03-20T16:53:13.477" v="3335" actId="478"/>
          <ac:spMkLst>
            <pc:docMk/>
            <pc:sldMk cId="490636005" sldId="321"/>
            <ac:spMk id="2" creationId="{B28A3CE6-E92D-480F-A3A0-0122D3CA9962}"/>
          </ac:spMkLst>
        </pc:spChg>
        <pc:spChg chg="del">
          <ac:chgData name="Marcos Contreras F" userId="d8f8d3c1a7831ac1" providerId="LiveId" clId="{8CC91C60-AB04-4653-8EDE-CF2B1AD2712D}" dt="2021-03-20T16:54:06.842" v="3388" actId="478"/>
          <ac:spMkLst>
            <pc:docMk/>
            <pc:sldMk cId="490636005" sldId="321"/>
            <ac:spMk id="3" creationId="{87BB316E-AA65-4324-836C-2E4B85D2AB7A}"/>
          </ac:spMkLst>
        </pc:spChg>
        <pc:spChg chg="add mod">
          <ac:chgData name="Marcos Contreras F" userId="d8f8d3c1a7831ac1" providerId="LiveId" clId="{8CC91C60-AB04-4653-8EDE-CF2B1AD2712D}" dt="2021-03-20T17:13:06.554" v="3411" actId="1076"/>
          <ac:spMkLst>
            <pc:docMk/>
            <pc:sldMk cId="490636005" sldId="321"/>
            <ac:spMk id="6" creationId="{7A69C23B-504F-43C6-AE3A-1C76894EC0A0}"/>
          </ac:spMkLst>
        </pc:spChg>
        <pc:picChg chg="add mod">
          <ac:chgData name="Marcos Contreras F" userId="d8f8d3c1a7831ac1" providerId="LiveId" clId="{8CC91C60-AB04-4653-8EDE-CF2B1AD2712D}" dt="2021-03-20T17:13:12.377" v="3412" actId="1076"/>
          <ac:picMkLst>
            <pc:docMk/>
            <pc:sldMk cId="490636005" sldId="321"/>
            <ac:picMk id="5" creationId="{EBE55C5B-D7DE-458E-B021-05EF2D30E3FD}"/>
          </ac:picMkLst>
        </pc:picChg>
        <pc:picChg chg="add del mod">
          <ac:chgData name="Marcos Contreras F" userId="d8f8d3c1a7831ac1" providerId="LiveId" clId="{8CC91C60-AB04-4653-8EDE-CF2B1AD2712D}" dt="2021-03-20T17:12:47.198" v="3405" actId="21"/>
          <ac:picMkLst>
            <pc:docMk/>
            <pc:sldMk cId="490636005" sldId="321"/>
            <ac:picMk id="8" creationId="{58413038-76BE-4926-98D9-D2C3C1633C70}"/>
          </ac:picMkLst>
        </pc:picChg>
      </pc:sldChg>
      <pc:sldChg chg="addSp delSp modSp new mod">
        <pc:chgData name="Marcos Contreras F" userId="d8f8d3c1a7831ac1" providerId="LiveId" clId="{8CC91C60-AB04-4653-8EDE-CF2B1AD2712D}" dt="2021-03-20T17:13:25.967" v="3414" actId="1076"/>
        <pc:sldMkLst>
          <pc:docMk/>
          <pc:sldMk cId="2769255113" sldId="322"/>
        </pc:sldMkLst>
        <pc:spChg chg="del">
          <ac:chgData name="Marcos Contreras F" userId="d8f8d3c1a7831ac1" providerId="LiveId" clId="{8CC91C60-AB04-4653-8EDE-CF2B1AD2712D}" dt="2021-03-20T17:12:33.149" v="3403" actId="478"/>
          <ac:spMkLst>
            <pc:docMk/>
            <pc:sldMk cId="2769255113" sldId="322"/>
            <ac:spMk id="2" creationId="{05A2E741-95F2-46D6-9BF5-A3CDC06F7A25}"/>
          </ac:spMkLst>
        </pc:spChg>
        <pc:spChg chg="del">
          <ac:chgData name="Marcos Contreras F" userId="d8f8d3c1a7831ac1" providerId="LiveId" clId="{8CC91C60-AB04-4653-8EDE-CF2B1AD2712D}" dt="2021-03-20T17:12:43.925" v="3404" actId="478"/>
          <ac:spMkLst>
            <pc:docMk/>
            <pc:sldMk cId="2769255113" sldId="322"/>
            <ac:spMk id="3" creationId="{25DF8544-80D3-4570-BD47-5CF70C4132C8}"/>
          </ac:spMkLst>
        </pc:spChg>
        <pc:picChg chg="add mod">
          <ac:chgData name="Marcos Contreras F" userId="d8f8d3c1a7831ac1" providerId="LiveId" clId="{8CC91C60-AB04-4653-8EDE-CF2B1AD2712D}" dt="2021-03-20T17:13:25.967" v="3414" actId="1076"/>
          <ac:picMkLst>
            <pc:docMk/>
            <pc:sldMk cId="2769255113" sldId="322"/>
            <ac:picMk id="4" creationId="{6F1EB1E2-F0FB-42E6-AF17-CD7F4DD3B95A}"/>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L"/>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02AE09D-9726-4782-9012-90BFEE2B4E2F}" type="datetimeFigureOut">
              <a:rPr lang="es-CL" smtClean="0"/>
              <a:t>09-04-2021</a:t>
            </a:fld>
            <a:endParaRPr lang="es-CL"/>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L"/>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L"/>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58AE705-985F-422E-A1A7-D34F72D4D7E5}" type="slidenum">
              <a:rPr lang="es-CL" smtClean="0"/>
              <a:t>‹Nº›</a:t>
            </a:fld>
            <a:endParaRPr lang="es-CL"/>
          </a:p>
        </p:txBody>
      </p:sp>
    </p:spTree>
    <p:extLst>
      <p:ext uri="{BB962C8B-B14F-4D97-AF65-F5344CB8AC3E}">
        <p14:creationId xmlns:p14="http://schemas.microsoft.com/office/powerpoint/2010/main" val="5944125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svg"/><Relationship Id="rId2" Type="http://schemas.openxmlformats.org/officeDocument/2006/relationships/image" Target="../media/image1.jpg"/><Relationship Id="rId1" Type="http://schemas.openxmlformats.org/officeDocument/2006/relationships/slideMaster" Target="../slideMasters/slideMaster1.xml"/><Relationship Id="rId6" Type="http://schemas.openxmlformats.org/officeDocument/2006/relationships/image" Target="../media/image5.sv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svg"/><Relationship Id="rId4" Type="http://schemas.openxmlformats.org/officeDocument/2006/relationships/image" Target="../media/image3.svg"/><Relationship Id="rId9" Type="http://schemas.openxmlformats.org/officeDocument/2006/relationships/image" Target="../media/image8.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13.svg"/><Relationship Id="rId4" Type="http://schemas.openxmlformats.org/officeDocument/2006/relationships/image" Target="../media/image12.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svg"/><Relationship Id="rId2" Type="http://schemas.openxmlformats.org/officeDocument/2006/relationships/image" Target="../media/image1.jpg"/><Relationship Id="rId1" Type="http://schemas.openxmlformats.org/officeDocument/2006/relationships/slideMaster" Target="../slideMasters/slideMaster1.xml"/><Relationship Id="rId6" Type="http://schemas.openxmlformats.org/officeDocument/2006/relationships/image" Target="../media/image5.sv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svg"/><Relationship Id="rId4" Type="http://schemas.openxmlformats.org/officeDocument/2006/relationships/image" Target="../media/image3.svg"/><Relationship Id="rId9" Type="http://schemas.openxmlformats.org/officeDocument/2006/relationships/image" Target="../media/image8.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ortada">
    <p:spTree>
      <p:nvGrpSpPr>
        <p:cNvPr id="1" name=""/>
        <p:cNvGrpSpPr/>
        <p:nvPr/>
      </p:nvGrpSpPr>
      <p:grpSpPr>
        <a:xfrm>
          <a:off x="0" y="0"/>
          <a:ext cx="0" cy="0"/>
          <a:chOff x="0" y="0"/>
          <a:chExt cx="0" cy="0"/>
        </a:xfrm>
      </p:grpSpPr>
      <p:pic>
        <p:nvPicPr>
          <p:cNvPr id="14" name="Imagen 13" descr="Vista de una ciudad&#10;&#10;Descripción generada automáticamente">
            <a:extLst>
              <a:ext uri="{FF2B5EF4-FFF2-40B4-BE49-F238E27FC236}">
                <a16:creationId xmlns:a16="http://schemas.microsoft.com/office/drawing/2014/main" id="{15E1FBFF-3347-496D-99A1-DFB16468ACC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2" name="Gráfico 11">
            <a:extLst>
              <a:ext uri="{FF2B5EF4-FFF2-40B4-BE49-F238E27FC236}">
                <a16:creationId xmlns:a16="http://schemas.microsoft.com/office/drawing/2014/main" id="{F3E43A05-558E-4AB4-8A61-B280805FE75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flipV="1">
            <a:off x="0" y="0"/>
            <a:ext cx="3387043" cy="6858000"/>
          </a:xfrm>
          <a:prstGeom prst="rect">
            <a:avLst/>
          </a:prstGeom>
        </p:spPr>
      </p:pic>
      <p:sp>
        <p:nvSpPr>
          <p:cNvPr id="2" name="Título 1">
            <a:extLst>
              <a:ext uri="{FF2B5EF4-FFF2-40B4-BE49-F238E27FC236}">
                <a16:creationId xmlns:a16="http://schemas.microsoft.com/office/drawing/2014/main" id="{69FC8C93-64E0-40FA-BCCC-AE84C4637AE1}"/>
              </a:ext>
            </a:extLst>
          </p:cNvPr>
          <p:cNvSpPr>
            <a:spLocks noGrp="1"/>
          </p:cNvSpPr>
          <p:nvPr>
            <p:ph type="ctrTitle" hasCustomPrompt="1"/>
          </p:nvPr>
        </p:nvSpPr>
        <p:spPr>
          <a:xfrm>
            <a:off x="3714750" y="1113314"/>
            <a:ext cx="7531005" cy="1709737"/>
          </a:xfrm>
          <a:prstGeom prst="rect">
            <a:avLst/>
          </a:prstGeom>
        </p:spPr>
        <p:txBody>
          <a:bodyPr anchor="b">
            <a:normAutofit/>
          </a:bodyPr>
          <a:lstStyle>
            <a:lvl1pPr algn="l">
              <a:defRPr sz="4400">
                <a:solidFill>
                  <a:schemeClr val="bg1"/>
                </a:solidFill>
              </a:defRPr>
            </a:lvl1pPr>
          </a:lstStyle>
          <a:p>
            <a:r>
              <a:rPr lang="es-ES" dirty="0"/>
              <a:t>TÍTULO DE LA</a:t>
            </a:r>
            <a:br>
              <a:rPr lang="es-ES" dirty="0"/>
            </a:br>
            <a:r>
              <a:rPr lang="es-ES" dirty="0"/>
              <a:t>PRESENTACIÓN</a:t>
            </a:r>
            <a:endParaRPr lang="es-CL" dirty="0"/>
          </a:p>
        </p:txBody>
      </p:sp>
      <p:sp>
        <p:nvSpPr>
          <p:cNvPr id="3" name="Subtítulo 2">
            <a:extLst>
              <a:ext uri="{FF2B5EF4-FFF2-40B4-BE49-F238E27FC236}">
                <a16:creationId xmlns:a16="http://schemas.microsoft.com/office/drawing/2014/main" id="{342C6252-2DDB-43C0-8241-75FA02D53CF9}"/>
              </a:ext>
            </a:extLst>
          </p:cNvPr>
          <p:cNvSpPr>
            <a:spLocks noGrp="1"/>
          </p:cNvSpPr>
          <p:nvPr>
            <p:ph type="subTitle" idx="1" hasCustomPrompt="1"/>
          </p:nvPr>
        </p:nvSpPr>
        <p:spPr>
          <a:xfrm>
            <a:off x="3714750" y="5423227"/>
            <a:ext cx="7531005" cy="321459"/>
          </a:xfrm>
          <a:prstGeom prst="rect">
            <a:avLst/>
          </a:prstGeom>
        </p:spPr>
        <p:txBody>
          <a:bodyPr anchor="ctr">
            <a:noAutofit/>
          </a:bodyPr>
          <a:lstStyle>
            <a:lvl1pPr marL="0" indent="0" algn="l">
              <a:buNone/>
              <a:defRPr sz="1800" b="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dirty="0"/>
              <a:t>Fecha</a:t>
            </a:r>
            <a:endParaRPr lang="es-CL" dirty="0"/>
          </a:p>
        </p:txBody>
      </p:sp>
      <p:pic>
        <p:nvPicPr>
          <p:cNvPr id="7" name="Gráfico 6">
            <a:extLst>
              <a:ext uri="{FF2B5EF4-FFF2-40B4-BE49-F238E27FC236}">
                <a16:creationId xmlns:a16="http://schemas.microsoft.com/office/drawing/2014/main" id="{37A3CFA5-8624-405F-88D5-77DBFD476C4B}"/>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3833043" y="2832100"/>
            <a:ext cx="8358957" cy="45719"/>
          </a:xfrm>
          <a:prstGeom prst="rect">
            <a:avLst/>
          </a:prstGeom>
        </p:spPr>
      </p:pic>
      <p:pic>
        <p:nvPicPr>
          <p:cNvPr id="10" name="Gráfico 9">
            <a:extLst>
              <a:ext uri="{FF2B5EF4-FFF2-40B4-BE49-F238E27FC236}">
                <a16:creationId xmlns:a16="http://schemas.microsoft.com/office/drawing/2014/main" id="{48340E14-8D20-44CD-9DB5-D8C14158CEA1}"/>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790575" y="1464078"/>
            <a:ext cx="1238355" cy="1358974"/>
          </a:xfrm>
          <a:prstGeom prst="rect">
            <a:avLst/>
          </a:prstGeom>
        </p:spPr>
      </p:pic>
      <p:pic>
        <p:nvPicPr>
          <p:cNvPr id="11" name="Gráfico 10">
            <a:extLst>
              <a:ext uri="{FF2B5EF4-FFF2-40B4-BE49-F238E27FC236}">
                <a16:creationId xmlns:a16="http://schemas.microsoft.com/office/drawing/2014/main" id="{7331C72A-CEAF-43B1-BC2C-65EE3D4F9F18}"/>
              </a:ext>
            </a:extLst>
          </p:cNvPr>
          <p:cNvPicPr>
            <a:picLocks noChangeAspect="1"/>
          </p:cNvPicPr>
          <p:nvPr userDrawn="1"/>
        </p:nvPicPr>
        <p:blipFill>
          <a:blip r:embed="rId9">
            <a:extLst>
              <a:ext uri="{96DAC541-7B7A-43D3-8B79-37D633B846F1}">
                <asvg:svgBlip xmlns:asvg="http://schemas.microsoft.com/office/drawing/2016/SVG/main" r:embed="rId10"/>
              </a:ext>
            </a:extLst>
          </a:blip>
          <a:stretch>
            <a:fillRect/>
          </a:stretch>
        </p:blipFill>
        <p:spPr>
          <a:xfrm>
            <a:off x="953192" y="3989714"/>
            <a:ext cx="913121" cy="1422074"/>
          </a:xfrm>
          <a:prstGeom prst="rect">
            <a:avLst/>
          </a:prstGeom>
        </p:spPr>
      </p:pic>
      <p:pic>
        <p:nvPicPr>
          <p:cNvPr id="16" name="Gráfico 15">
            <a:extLst>
              <a:ext uri="{FF2B5EF4-FFF2-40B4-BE49-F238E27FC236}">
                <a16:creationId xmlns:a16="http://schemas.microsoft.com/office/drawing/2014/main" id="{7C16ECB8-BC9A-415C-9C71-1BF995F5C0AF}"/>
              </a:ext>
            </a:extLst>
          </p:cNvPr>
          <p:cNvPicPr>
            <a:picLocks noChangeAspect="1"/>
          </p:cNvPicPr>
          <p:nvPr userDrawn="1"/>
        </p:nvPicPr>
        <p:blipFill>
          <a:blip r:embed="rId11">
            <a:extLst>
              <a:ext uri="{96DAC541-7B7A-43D3-8B79-37D633B846F1}">
                <asvg:svgBlip xmlns:asvg="http://schemas.microsoft.com/office/drawing/2016/SVG/main" r:embed="rId12"/>
              </a:ext>
            </a:extLst>
          </a:blip>
          <a:stretch>
            <a:fillRect/>
          </a:stretch>
        </p:blipFill>
        <p:spPr>
          <a:xfrm>
            <a:off x="8876232" y="3839984"/>
            <a:ext cx="3929815" cy="3881596"/>
          </a:xfrm>
          <a:prstGeom prst="rect">
            <a:avLst/>
          </a:prstGeom>
        </p:spPr>
      </p:pic>
      <p:sp>
        <p:nvSpPr>
          <p:cNvPr id="19" name="Marcador de texto 18">
            <a:extLst>
              <a:ext uri="{FF2B5EF4-FFF2-40B4-BE49-F238E27FC236}">
                <a16:creationId xmlns:a16="http://schemas.microsoft.com/office/drawing/2014/main" id="{9DA36818-F61B-4B28-B280-572A83C6FC95}"/>
              </a:ext>
            </a:extLst>
          </p:cNvPr>
          <p:cNvSpPr>
            <a:spLocks noGrp="1"/>
          </p:cNvSpPr>
          <p:nvPr>
            <p:ph type="body" sz="quarter" idx="10" hasCustomPrompt="1"/>
          </p:nvPr>
        </p:nvSpPr>
        <p:spPr>
          <a:xfrm>
            <a:off x="3714750" y="4114810"/>
            <a:ext cx="7531005" cy="755650"/>
          </a:xfrm>
        </p:spPr>
        <p:txBody>
          <a:bodyPr anchor="ctr"/>
          <a:lstStyle>
            <a:lvl1pPr marL="0" indent="0">
              <a:buNone/>
              <a:defRPr>
                <a:solidFill>
                  <a:schemeClr val="bg1"/>
                </a:solidFill>
              </a:defRPr>
            </a:lvl1pPr>
            <a:lvl5pPr marL="1828800" indent="0">
              <a:buNone/>
              <a:defRPr>
                <a:solidFill>
                  <a:schemeClr val="bg1"/>
                </a:solidFill>
              </a:defRPr>
            </a:lvl5pPr>
          </a:lstStyle>
          <a:p>
            <a:r>
              <a:rPr lang="es-ES" dirty="0"/>
              <a:t>Área que presenta</a:t>
            </a:r>
            <a:endParaRPr lang="es-CL" dirty="0"/>
          </a:p>
        </p:txBody>
      </p:sp>
    </p:spTree>
    <p:extLst>
      <p:ext uri="{BB962C8B-B14F-4D97-AF65-F5344CB8AC3E}">
        <p14:creationId xmlns:p14="http://schemas.microsoft.com/office/powerpoint/2010/main" val="39162480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ítulo y objetos">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59DA4E72-5B16-44F6-9635-C5BD9AF62810}"/>
              </a:ext>
            </a:extLst>
          </p:cNvPr>
          <p:cNvSpPr>
            <a:spLocks noGrp="1"/>
          </p:cNvSpPr>
          <p:nvPr>
            <p:ph idx="1"/>
          </p:nvPr>
        </p:nvSpPr>
        <p:spPr>
          <a:xfrm>
            <a:off x="609600" y="2174545"/>
            <a:ext cx="10972800" cy="4351338"/>
          </a:xfrm>
          <a:prstGeom prst="rect">
            <a:avLst/>
          </a:prstGeo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8" name="Marcador de título 1">
            <a:extLst>
              <a:ext uri="{FF2B5EF4-FFF2-40B4-BE49-F238E27FC236}">
                <a16:creationId xmlns:a16="http://schemas.microsoft.com/office/drawing/2014/main" id="{01F0777D-47A6-4CCF-BC6D-32AE8E27C566}"/>
              </a:ext>
            </a:extLst>
          </p:cNvPr>
          <p:cNvSpPr>
            <a:spLocks noGrp="1"/>
          </p:cNvSpPr>
          <p:nvPr>
            <p:ph type="title"/>
          </p:nvPr>
        </p:nvSpPr>
        <p:spPr>
          <a:xfrm>
            <a:off x="609601" y="293301"/>
            <a:ext cx="9867900" cy="697036"/>
          </a:xfrm>
          <a:prstGeom prst="rect">
            <a:avLst/>
          </a:prstGeom>
        </p:spPr>
        <p:txBody>
          <a:bodyPr vert="horz" lIns="91440" tIns="45720" rIns="91440" bIns="45720" rtlCol="0" anchor="ctr">
            <a:normAutofit/>
          </a:bodyPr>
          <a:lstStyle/>
          <a:p>
            <a:endParaRPr lang="es-CL" dirty="0"/>
          </a:p>
        </p:txBody>
      </p:sp>
    </p:spTree>
    <p:extLst>
      <p:ext uri="{BB962C8B-B14F-4D97-AF65-F5344CB8AC3E}">
        <p14:creationId xmlns:p14="http://schemas.microsoft.com/office/powerpoint/2010/main" val="30921472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ortadilla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6C451D7-CBAA-4570-889D-CAB4B51D773C}"/>
              </a:ext>
            </a:extLst>
          </p:cNvPr>
          <p:cNvSpPr>
            <a:spLocks noGrp="1"/>
          </p:cNvSpPr>
          <p:nvPr>
            <p:ph type="ctrTitle" hasCustomPrompt="1"/>
          </p:nvPr>
        </p:nvSpPr>
        <p:spPr>
          <a:xfrm>
            <a:off x="3714750" y="1113313"/>
            <a:ext cx="7421077" cy="1630161"/>
          </a:xfrm>
        </p:spPr>
        <p:txBody>
          <a:bodyPr anchor="b">
            <a:normAutofit/>
          </a:bodyPr>
          <a:lstStyle>
            <a:lvl1pPr algn="l">
              <a:defRPr sz="4400"/>
            </a:lvl1pPr>
          </a:lstStyle>
          <a:p>
            <a:r>
              <a:rPr lang="es-ES" dirty="0"/>
              <a:t>CAPÍTULO I</a:t>
            </a:r>
            <a:endParaRPr lang="es-CL" dirty="0"/>
          </a:p>
        </p:txBody>
      </p:sp>
      <p:sp>
        <p:nvSpPr>
          <p:cNvPr id="3" name="Subtítulo 2">
            <a:extLst>
              <a:ext uri="{FF2B5EF4-FFF2-40B4-BE49-F238E27FC236}">
                <a16:creationId xmlns:a16="http://schemas.microsoft.com/office/drawing/2014/main" id="{CA290FE7-7D94-42C2-84BB-EE1ECD8280D5}"/>
              </a:ext>
            </a:extLst>
          </p:cNvPr>
          <p:cNvSpPr>
            <a:spLocks noGrp="1"/>
          </p:cNvSpPr>
          <p:nvPr>
            <p:ph type="subTitle" idx="1"/>
          </p:nvPr>
        </p:nvSpPr>
        <p:spPr>
          <a:xfrm>
            <a:off x="4242390" y="3602038"/>
            <a:ext cx="6485861" cy="1655762"/>
          </a:xfrm>
        </p:spPr>
        <p:txBody>
          <a:bodyPr anchor="ct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dirty="0"/>
              <a:t>Haga clic para modificar el estilo de subtítulo del patrón</a:t>
            </a:r>
            <a:endParaRPr lang="es-CL" dirty="0"/>
          </a:p>
        </p:txBody>
      </p:sp>
      <p:sp>
        <p:nvSpPr>
          <p:cNvPr id="7" name="Marcador de posición de imagen 2">
            <a:extLst>
              <a:ext uri="{FF2B5EF4-FFF2-40B4-BE49-F238E27FC236}">
                <a16:creationId xmlns:a16="http://schemas.microsoft.com/office/drawing/2014/main" id="{D6E60A2D-DFBA-4D40-BA5E-8FDD28981406}"/>
              </a:ext>
            </a:extLst>
          </p:cNvPr>
          <p:cNvSpPr>
            <a:spLocks noGrp="1"/>
          </p:cNvSpPr>
          <p:nvPr>
            <p:ph type="pic" sz="quarter" idx="13"/>
          </p:nvPr>
        </p:nvSpPr>
        <p:spPr>
          <a:xfrm>
            <a:off x="0" y="-2104"/>
            <a:ext cx="3500537" cy="6860103"/>
          </a:xfrm>
          <a:custGeom>
            <a:avLst/>
            <a:gdLst>
              <a:gd name="connsiteX0" fmla="*/ 0 w 3500537"/>
              <a:gd name="connsiteY0" fmla="*/ 0 h 6860103"/>
              <a:gd name="connsiteX1" fmla="*/ 3500537 w 3500537"/>
              <a:gd name="connsiteY1" fmla="*/ 0 h 6860103"/>
              <a:gd name="connsiteX2" fmla="*/ 3500537 w 3500537"/>
              <a:gd name="connsiteY2" fmla="*/ 6860103 h 6860103"/>
              <a:gd name="connsiteX3" fmla="*/ 0 w 3500537"/>
              <a:gd name="connsiteY3" fmla="*/ 6860103 h 6860103"/>
              <a:gd name="connsiteX4" fmla="*/ 0 w 3500537"/>
              <a:gd name="connsiteY4" fmla="*/ 0 h 6860103"/>
              <a:gd name="connsiteX0" fmla="*/ 0 w 3500537"/>
              <a:gd name="connsiteY0" fmla="*/ 0 h 6860103"/>
              <a:gd name="connsiteX1" fmla="*/ 2100362 w 3500537"/>
              <a:gd name="connsiteY1" fmla="*/ 0 h 6860103"/>
              <a:gd name="connsiteX2" fmla="*/ 3500537 w 3500537"/>
              <a:gd name="connsiteY2" fmla="*/ 6860103 h 6860103"/>
              <a:gd name="connsiteX3" fmla="*/ 0 w 3500537"/>
              <a:gd name="connsiteY3" fmla="*/ 6860103 h 6860103"/>
              <a:gd name="connsiteX4" fmla="*/ 0 w 3500537"/>
              <a:gd name="connsiteY4" fmla="*/ 0 h 68601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0537" h="6860103">
                <a:moveTo>
                  <a:pt x="0" y="0"/>
                </a:moveTo>
                <a:lnTo>
                  <a:pt x="2100362" y="0"/>
                </a:lnTo>
                <a:lnTo>
                  <a:pt x="3500537" y="6860103"/>
                </a:lnTo>
                <a:lnTo>
                  <a:pt x="0" y="6860103"/>
                </a:lnTo>
                <a:lnTo>
                  <a:pt x="0" y="0"/>
                </a:lnTo>
                <a:close/>
              </a:path>
            </a:pathLst>
          </a:custGeom>
          <a:solidFill>
            <a:schemeClr val="bg1">
              <a:lumMod val="95000"/>
            </a:schemeClr>
          </a:solidFill>
        </p:spPr>
        <p:txBody>
          <a:bodyPr anchor="ctr"/>
          <a:lstStyle/>
          <a:p>
            <a:endParaRPr lang="es-CL"/>
          </a:p>
        </p:txBody>
      </p:sp>
      <p:pic>
        <p:nvPicPr>
          <p:cNvPr id="8" name="Gráfico 7">
            <a:extLst>
              <a:ext uri="{FF2B5EF4-FFF2-40B4-BE49-F238E27FC236}">
                <a16:creationId xmlns:a16="http://schemas.microsoft.com/office/drawing/2014/main" id="{59686318-6B29-40A8-A3FA-EBB04C106F2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833043" y="2832100"/>
            <a:ext cx="8358957" cy="45719"/>
          </a:xfrm>
          <a:prstGeom prst="rect">
            <a:avLst/>
          </a:prstGeom>
        </p:spPr>
      </p:pic>
      <p:pic>
        <p:nvPicPr>
          <p:cNvPr id="9" name="Gráfico 8">
            <a:extLst>
              <a:ext uri="{FF2B5EF4-FFF2-40B4-BE49-F238E27FC236}">
                <a16:creationId xmlns:a16="http://schemas.microsoft.com/office/drawing/2014/main" id="{1C2065E5-F751-485E-B8DF-F6F6173CB812}"/>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3833043" y="3581074"/>
            <a:ext cx="319423" cy="1727250"/>
          </a:xfrm>
          <a:prstGeom prst="rect">
            <a:avLst/>
          </a:prstGeom>
        </p:spPr>
      </p:pic>
      <p:pic>
        <p:nvPicPr>
          <p:cNvPr id="10" name="Gráfico 9">
            <a:extLst>
              <a:ext uri="{FF2B5EF4-FFF2-40B4-BE49-F238E27FC236}">
                <a16:creationId xmlns:a16="http://schemas.microsoft.com/office/drawing/2014/main" id="{0CA4040A-B20C-47F8-8062-527C2C61A19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0800000">
            <a:off x="10816405" y="3581074"/>
            <a:ext cx="319423" cy="1727250"/>
          </a:xfrm>
          <a:prstGeom prst="rect">
            <a:avLst/>
          </a:prstGeom>
        </p:spPr>
      </p:pic>
      <p:sp>
        <p:nvSpPr>
          <p:cNvPr id="11" name="Rectángulo 10">
            <a:extLst>
              <a:ext uri="{FF2B5EF4-FFF2-40B4-BE49-F238E27FC236}">
                <a16:creationId xmlns:a16="http://schemas.microsoft.com/office/drawing/2014/main" id="{CB004D1E-7A65-479F-AB76-014D2C4A210A}"/>
              </a:ext>
            </a:extLst>
          </p:cNvPr>
          <p:cNvSpPr/>
          <p:nvPr userDrawn="1"/>
        </p:nvSpPr>
        <p:spPr>
          <a:xfrm>
            <a:off x="10391775" y="866775"/>
            <a:ext cx="1800225" cy="2050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Tree>
    <p:extLst>
      <p:ext uri="{BB962C8B-B14F-4D97-AF65-F5344CB8AC3E}">
        <p14:creationId xmlns:p14="http://schemas.microsoft.com/office/powerpoint/2010/main" val="1269415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Portadilla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6C451D7-CBAA-4570-889D-CAB4B51D773C}"/>
              </a:ext>
            </a:extLst>
          </p:cNvPr>
          <p:cNvSpPr>
            <a:spLocks noGrp="1"/>
          </p:cNvSpPr>
          <p:nvPr>
            <p:ph type="ctrTitle" hasCustomPrompt="1"/>
          </p:nvPr>
        </p:nvSpPr>
        <p:spPr>
          <a:xfrm>
            <a:off x="3714750" y="1113313"/>
            <a:ext cx="7421077" cy="1630161"/>
          </a:xfrm>
        </p:spPr>
        <p:txBody>
          <a:bodyPr anchor="b">
            <a:normAutofit/>
          </a:bodyPr>
          <a:lstStyle>
            <a:lvl1pPr algn="l">
              <a:defRPr sz="4400"/>
            </a:lvl1pPr>
          </a:lstStyle>
          <a:p>
            <a:r>
              <a:rPr lang="es-ES" dirty="0"/>
              <a:t>CAPÍTULO I</a:t>
            </a:r>
            <a:endParaRPr lang="es-CL" dirty="0"/>
          </a:p>
        </p:txBody>
      </p:sp>
      <p:pic>
        <p:nvPicPr>
          <p:cNvPr id="8" name="Gráfico 7">
            <a:extLst>
              <a:ext uri="{FF2B5EF4-FFF2-40B4-BE49-F238E27FC236}">
                <a16:creationId xmlns:a16="http://schemas.microsoft.com/office/drawing/2014/main" id="{59686318-6B29-40A8-A3FA-EBB04C106F2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833043" y="2832100"/>
            <a:ext cx="8358957" cy="45719"/>
          </a:xfrm>
          <a:prstGeom prst="rect">
            <a:avLst/>
          </a:prstGeom>
        </p:spPr>
      </p:pic>
      <p:sp>
        <p:nvSpPr>
          <p:cNvPr id="11" name="Rectángulo 10">
            <a:extLst>
              <a:ext uri="{FF2B5EF4-FFF2-40B4-BE49-F238E27FC236}">
                <a16:creationId xmlns:a16="http://schemas.microsoft.com/office/drawing/2014/main" id="{CB004D1E-7A65-479F-AB76-014D2C4A210A}"/>
              </a:ext>
            </a:extLst>
          </p:cNvPr>
          <p:cNvSpPr/>
          <p:nvPr userDrawn="1"/>
        </p:nvSpPr>
        <p:spPr>
          <a:xfrm>
            <a:off x="10391775" y="866775"/>
            <a:ext cx="1800225" cy="2050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6" name="Marcador de posición de imagen 2">
            <a:extLst>
              <a:ext uri="{FF2B5EF4-FFF2-40B4-BE49-F238E27FC236}">
                <a16:creationId xmlns:a16="http://schemas.microsoft.com/office/drawing/2014/main" id="{7174B5D1-C089-4DE6-83C8-818A8281A9DB}"/>
              </a:ext>
            </a:extLst>
          </p:cNvPr>
          <p:cNvSpPr>
            <a:spLocks noGrp="1"/>
          </p:cNvSpPr>
          <p:nvPr>
            <p:ph type="pic" sz="quarter" idx="13"/>
          </p:nvPr>
        </p:nvSpPr>
        <p:spPr>
          <a:xfrm>
            <a:off x="0" y="-2104"/>
            <a:ext cx="3500537" cy="6860103"/>
          </a:xfrm>
          <a:custGeom>
            <a:avLst/>
            <a:gdLst>
              <a:gd name="connsiteX0" fmla="*/ 0 w 3500537"/>
              <a:gd name="connsiteY0" fmla="*/ 0 h 6860103"/>
              <a:gd name="connsiteX1" fmla="*/ 3500537 w 3500537"/>
              <a:gd name="connsiteY1" fmla="*/ 0 h 6860103"/>
              <a:gd name="connsiteX2" fmla="*/ 3500537 w 3500537"/>
              <a:gd name="connsiteY2" fmla="*/ 6860103 h 6860103"/>
              <a:gd name="connsiteX3" fmla="*/ 0 w 3500537"/>
              <a:gd name="connsiteY3" fmla="*/ 6860103 h 6860103"/>
              <a:gd name="connsiteX4" fmla="*/ 0 w 3500537"/>
              <a:gd name="connsiteY4" fmla="*/ 0 h 6860103"/>
              <a:gd name="connsiteX0" fmla="*/ 0 w 3500537"/>
              <a:gd name="connsiteY0" fmla="*/ 0 h 6860103"/>
              <a:gd name="connsiteX1" fmla="*/ 2100362 w 3500537"/>
              <a:gd name="connsiteY1" fmla="*/ 0 h 6860103"/>
              <a:gd name="connsiteX2" fmla="*/ 3500537 w 3500537"/>
              <a:gd name="connsiteY2" fmla="*/ 6860103 h 6860103"/>
              <a:gd name="connsiteX3" fmla="*/ 0 w 3500537"/>
              <a:gd name="connsiteY3" fmla="*/ 6860103 h 6860103"/>
              <a:gd name="connsiteX4" fmla="*/ 0 w 3500537"/>
              <a:gd name="connsiteY4" fmla="*/ 0 h 68601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0537" h="6860103">
                <a:moveTo>
                  <a:pt x="0" y="0"/>
                </a:moveTo>
                <a:lnTo>
                  <a:pt x="2100362" y="0"/>
                </a:lnTo>
                <a:lnTo>
                  <a:pt x="3500537" y="6860103"/>
                </a:lnTo>
                <a:lnTo>
                  <a:pt x="0" y="6860103"/>
                </a:lnTo>
                <a:lnTo>
                  <a:pt x="0" y="0"/>
                </a:lnTo>
                <a:close/>
              </a:path>
            </a:pathLst>
          </a:custGeom>
          <a:solidFill>
            <a:schemeClr val="bg1">
              <a:lumMod val="95000"/>
            </a:schemeClr>
          </a:solidFill>
        </p:spPr>
        <p:txBody>
          <a:bodyPr anchor="ctr"/>
          <a:lstStyle/>
          <a:p>
            <a:endParaRPr lang="es-CL"/>
          </a:p>
        </p:txBody>
      </p:sp>
    </p:spTree>
    <p:extLst>
      <p:ext uri="{BB962C8B-B14F-4D97-AF65-F5344CB8AC3E}">
        <p14:creationId xmlns:p14="http://schemas.microsoft.com/office/powerpoint/2010/main" val="35084380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En blanco">
    <p:spTree>
      <p:nvGrpSpPr>
        <p:cNvPr id="1" name=""/>
        <p:cNvGrpSpPr/>
        <p:nvPr/>
      </p:nvGrpSpPr>
      <p:grpSpPr>
        <a:xfrm>
          <a:off x="0" y="0"/>
          <a:ext cx="0" cy="0"/>
          <a:chOff x="0" y="0"/>
          <a:chExt cx="0" cy="0"/>
        </a:xfrm>
      </p:grpSpPr>
    </p:spTree>
    <p:extLst>
      <p:ext uri="{BB962C8B-B14F-4D97-AF65-F5344CB8AC3E}">
        <p14:creationId xmlns:p14="http://schemas.microsoft.com/office/powerpoint/2010/main" val="5160770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ierre">
    <p:spTree>
      <p:nvGrpSpPr>
        <p:cNvPr id="1" name=""/>
        <p:cNvGrpSpPr/>
        <p:nvPr/>
      </p:nvGrpSpPr>
      <p:grpSpPr>
        <a:xfrm>
          <a:off x="0" y="0"/>
          <a:ext cx="0" cy="0"/>
          <a:chOff x="0" y="0"/>
          <a:chExt cx="0" cy="0"/>
        </a:xfrm>
      </p:grpSpPr>
      <p:pic>
        <p:nvPicPr>
          <p:cNvPr id="14" name="Imagen 13" descr="Vista de una ciudad&#10;&#10;Descripción generada automáticamente">
            <a:extLst>
              <a:ext uri="{FF2B5EF4-FFF2-40B4-BE49-F238E27FC236}">
                <a16:creationId xmlns:a16="http://schemas.microsoft.com/office/drawing/2014/main" id="{15E1FBFF-3347-496D-99A1-DFB16468ACC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9" name="Gráfico 8">
            <a:extLst>
              <a:ext uri="{FF2B5EF4-FFF2-40B4-BE49-F238E27FC236}">
                <a16:creationId xmlns:a16="http://schemas.microsoft.com/office/drawing/2014/main" id="{072303AE-2C5D-4DCC-A5E2-A6B5615EBFDA}"/>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flipV="1">
            <a:off x="0" y="0"/>
            <a:ext cx="3387043" cy="6858000"/>
          </a:xfrm>
          <a:prstGeom prst="rect">
            <a:avLst/>
          </a:prstGeom>
        </p:spPr>
      </p:pic>
      <p:pic>
        <p:nvPicPr>
          <p:cNvPr id="7" name="Gráfico 6">
            <a:extLst>
              <a:ext uri="{FF2B5EF4-FFF2-40B4-BE49-F238E27FC236}">
                <a16:creationId xmlns:a16="http://schemas.microsoft.com/office/drawing/2014/main" id="{37A3CFA5-8624-405F-88D5-77DBFD476C4B}"/>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3833043" y="2832100"/>
            <a:ext cx="8358957" cy="45719"/>
          </a:xfrm>
          <a:prstGeom prst="rect">
            <a:avLst/>
          </a:prstGeom>
        </p:spPr>
      </p:pic>
      <p:pic>
        <p:nvPicPr>
          <p:cNvPr id="10" name="Gráfico 9">
            <a:extLst>
              <a:ext uri="{FF2B5EF4-FFF2-40B4-BE49-F238E27FC236}">
                <a16:creationId xmlns:a16="http://schemas.microsoft.com/office/drawing/2014/main" id="{48340E14-8D20-44CD-9DB5-D8C14158CEA1}"/>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790575" y="1464078"/>
            <a:ext cx="1238355" cy="1358974"/>
          </a:xfrm>
          <a:prstGeom prst="rect">
            <a:avLst/>
          </a:prstGeom>
        </p:spPr>
      </p:pic>
      <p:pic>
        <p:nvPicPr>
          <p:cNvPr id="11" name="Gráfico 10">
            <a:extLst>
              <a:ext uri="{FF2B5EF4-FFF2-40B4-BE49-F238E27FC236}">
                <a16:creationId xmlns:a16="http://schemas.microsoft.com/office/drawing/2014/main" id="{7331C72A-CEAF-43B1-BC2C-65EE3D4F9F18}"/>
              </a:ext>
            </a:extLst>
          </p:cNvPr>
          <p:cNvPicPr>
            <a:picLocks noChangeAspect="1"/>
          </p:cNvPicPr>
          <p:nvPr userDrawn="1"/>
        </p:nvPicPr>
        <p:blipFill>
          <a:blip r:embed="rId9">
            <a:extLst>
              <a:ext uri="{96DAC541-7B7A-43D3-8B79-37D633B846F1}">
                <asvg:svgBlip xmlns:asvg="http://schemas.microsoft.com/office/drawing/2016/SVG/main" r:embed="rId10"/>
              </a:ext>
            </a:extLst>
          </a:blip>
          <a:stretch>
            <a:fillRect/>
          </a:stretch>
        </p:blipFill>
        <p:spPr>
          <a:xfrm>
            <a:off x="953192" y="3989714"/>
            <a:ext cx="913121" cy="1422074"/>
          </a:xfrm>
          <a:prstGeom prst="rect">
            <a:avLst/>
          </a:prstGeom>
        </p:spPr>
      </p:pic>
      <p:pic>
        <p:nvPicPr>
          <p:cNvPr id="16" name="Gráfico 15">
            <a:extLst>
              <a:ext uri="{FF2B5EF4-FFF2-40B4-BE49-F238E27FC236}">
                <a16:creationId xmlns:a16="http://schemas.microsoft.com/office/drawing/2014/main" id="{7C16ECB8-BC9A-415C-9C71-1BF995F5C0AF}"/>
              </a:ext>
            </a:extLst>
          </p:cNvPr>
          <p:cNvPicPr>
            <a:picLocks noChangeAspect="1"/>
          </p:cNvPicPr>
          <p:nvPr userDrawn="1"/>
        </p:nvPicPr>
        <p:blipFill>
          <a:blip r:embed="rId11">
            <a:extLst>
              <a:ext uri="{96DAC541-7B7A-43D3-8B79-37D633B846F1}">
                <asvg:svgBlip xmlns:asvg="http://schemas.microsoft.com/office/drawing/2016/SVG/main" r:embed="rId12"/>
              </a:ext>
            </a:extLst>
          </a:blip>
          <a:stretch>
            <a:fillRect/>
          </a:stretch>
        </p:blipFill>
        <p:spPr>
          <a:xfrm>
            <a:off x="8876232" y="3839984"/>
            <a:ext cx="3929815" cy="3881596"/>
          </a:xfrm>
          <a:prstGeom prst="rect">
            <a:avLst/>
          </a:prstGeom>
        </p:spPr>
      </p:pic>
      <p:sp>
        <p:nvSpPr>
          <p:cNvPr id="4" name="CuadroTexto 3">
            <a:extLst>
              <a:ext uri="{FF2B5EF4-FFF2-40B4-BE49-F238E27FC236}">
                <a16:creationId xmlns:a16="http://schemas.microsoft.com/office/drawing/2014/main" id="{4F70C511-72C5-4DA8-80A5-9C968DFCAEE1}"/>
              </a:ext>
            </a:extLst>
          </p:cNvPr>
          <p:cNvSpPr txBox="1"/>
          <p:nvPr userDrawn="1"/>
        </p:nvSpPr>
        <p:spPr>
          <a:xfrm>
            <a:off x="3743324" y="2101561"/>
            <a:ext cx="5743575" cy="646331"/>
          </a:xfrm>
          <a:prstGeom prst="rect">
            <a:avLst/>
          </a:prstGeom>
          <a:noFill/>
        </p:spPr>
        <p:txBody>
          <a:bodyPr wrap="square" rtlCol="0">
            <a:spAutoFit/>
          </a:bodyPr>
          <a:lstStyle/>
          <a:p>
            <a:r>
              <a:rPr lang="es-ES" sz="3600" b="1" dirty="0">
                <a:solidFill>
                  <a:schemeClr val="bg1"/>
                </a:solidFill>
                <a:latin typeface="Arial" panose="020B0604020202020204" pitchFamily="34" charset="0"/>
                <a:cs typeface="Arial" panose="020B0604020202020204" pitchFamily="34" charset="0"/>
              </a:rPr>
              <a:t>MUCHAS GRACIAS</a:t>
            </a:r>
            <a:endParaRPr lang="es-CL" sz="3600"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0671357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E34B6424-8960-4519-BBB2-AB139747F9E4}"/>
              </a:ext>
            </a:extLst>
          </p:cNvPr>
          <p:cNvSpPr>
            <a:spLocks noGrp="1"/>
          </p:cNvSpPr>
          <p:nvPr>
            <p:ph type="title"/>
          </p:nvPr>
        </p:nvSpPr>
        <p:spPr>
          <a:xfrm>
            <a:off x="609600" y="293301"/>
            <a:ext cx="9865959" cy="697036"/>
          </a:xfrm>
          <a:prstGeom prst="rect">
            <a:avLst/>
          </a:prstGeom>
        </p:spPr>
        <p:txBody>
          <a:bodyPr vert="horz" lIns="91440" tIns="45720" rIns="91440" bIns="45720" rtlCol="0" anchor="ctr">
            <a:normAutofit/>
          </a:bodyPr>
          <a:lstStyle/>
          <a:p>
            <a:endParaRPr lang="es-CL" dirty="0"/>
          </a:p>
        </p:txBody>
      </p:sp>
      <p:sp>
        <p:nvSpPr>
          <p:cNvPr id="3" name="Marcador de texto 2">
            <a:extLst>
              <a:ext uri="{FF2B5EF4-FFF2-40B4-BE49-F238E27FC236}">
                <a16:creationId xmlns:a16="http://schemas.microsoft.com/office/drawing/2014/main" id="{99885DB4-1D31-4EAA-B861-83CF135D3FCF}"/>
              </a:ext>
            </a:extLst>
          </p:cNvPr>
          <p:cNvSpPr>
            <a:spLocks noGrp="1"/>
          </p:cNvSpPr>
          <p:nvPr>
            <p:ph type="body" idx="1"/>
          </p:nvPr>
        </p:nvSpPr>
        <p:spPr>
          <a:xfrm>
            <a:off x="609600" y="2174541"/>
            <a:ext cx="109728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L"/>
          </a:p>
        </p:txBody>
      </p:sp>
      <p:grpSp>
        <p:nvGrpSpPr>
          <p:cNvPr id="13" name="Gráfico 11">
            <a:extLst>
              <a:ext uri="{FF2B5EF4-FFF2-40B4-BE49-F238E27FC236}">
                <a16:creationId xmlns:a16="http://schemas.microsoft.com/office/drawing/2014/main" id="{798CC407-1B90-4C68-96E0-0030B6EA325A}"/>
              </a:ext>
            </a:extLst>
          </p:cNvPr>
          <p:cNvGrpSpPr/>
          <p:nvPr/>
        </p:nvGrpSpPr>
        <p:grpSpPr>
          <a:xfrm>
            <a:off x="11450492" y="297620"/>
            <a:ext cx="426460" cy="468804"/>
            <a:chOff x="120934" y="280646"/>
            <a:chExt cx="426460" cy="468804"/>
          </a:xfrm>
          <a:solidFill>
            <a:schemeClr val="bg1">
              <a:lumMod val="75000"/>
            </a:schemeClr>
          </a:solidFill>
        </p:grpSpPr>
        <p:sp>
          <p:nvSpPr>
            <p:cNvPr id="14" name="Forma libre: forma 13">
              <a:extLst>
                <a:ext uri="{FF2B5EF4-FFF2-40B4-BE49-F238E27FC236}">
                  <a16:creationId xmlns:a16="http://schemas.microsoft.com/office/drawing/2014/main" id="{84537463-08DA-474A-AD46-CFABADBD27FC}"/>
                </a:ext>
              </a:extLst>
            </p:cNvPr>
            <p:cNvSpPr/>
            <p:nvPr/>
          </p:nvSpPr>
          <p:spPr>
            <a:xfrm>
              <a:off x="461195" y="569792"/>
              <a:ext cx="30245" cy="33270"/>
            </a:xfrm>
            <a:custGeom>
              <a:avLst/>
              <a:gdLst>
                <a:gd name="connsiteX0" fmla="*/ 5747 w 30245"/>
                <a:gd name="connsiteY0" fmla="*/ 0 h 33269"/>
                <a:gd name="connsiteX1" fmla="*/ 0 w 30245"/>
                <a:gd name="connsiteY1" fmla="*/ 0 h 33269"/>
                <a:gd name="connsiteX2" fmla="*/ 0 w 30245"/>
                <a:gd name="connsiteY2" fmla="*/ 33270 h 33269"/>
                <a:gd name="connsiteX3" fmla="*/ 5747 w 30245"/>
                <a:gd name="connsiteY3" fmla="*/ 33270 h 33269"/>
                <a:gd name="connsiteX4" fmla="*/ 30850 w 30245"/>
                <a:gd name="connsiteY4" fmla="*/ 16937 h 33269"/>
                <a:gd name="connsiteX5" fmla="*/ 5747 w 30245"/>
                <a:gd name="connsiteY5" fmla="*/ 0 h 33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245" h="33269">
                  <a:moveTo>
                    <a:pt x="5747" y="0"/>
                  </a:moveTo>
                  <a:lnTo>
                    <a:pt x="0" y="0"/>
                  </a:lnTo>
                  <a:lnTo>
                    <a:pt x="0" y="33270"/>
                  </a:lnTo>
                  <a:lnTo>
                    <a:pt x="5747" y="33270"/>
                  </a:lnTo>
                  <a:cubicBezTo>
                    <a:pt x="18450" y="33270"/>
                    <a:pt x="30850" y="33270"/>
                    <a:pt x="30850" y="16937"/>
                  </a:cubicBezTo>
                  <a:cubicBezTo>
                    <a:pt x="30850" y="0"/>
                    <a:pt x="19357" y="0"/>
                    <a:pt x="5747" y="0"/>
                  </a:cubicBezTo>
                  <a:close/>
                </a:path>
              </a:pathLst>
            </a:custGeom>
            <a:grpFill/>
            <a:ln w="3018" cap="flat">
              <a:noFill/>
              <a:prstDash val="solid"/>
              <a:miter/>
            </a:ln>
          </p:spPr>
          <p:txBody>
            <a:bodyPr rtlCol="0" anchor="ctr"/>
            <a:lstStyle/>
            <a:p>
              <a:endParaRPr lang="es-CL"/>
            </a:p>
          </p:txBody>
        </p:sp>
        <p:sp>
          <p:nvSpPr>
            <p:cNvPr id="15" name="Forma libre: forma 14">
              <a:extLst>
                <a:ext uri="{FF2B5EF4-FFF2-40B4-BE49-F238E27FC236}">
                  <a16:creationId xmlns:a16="http://schemas.microsoft.com/office/drawing/2014/main" id="{B92E216B-5F60-42FC-A939-C34E15662432}"/>
                </a:ext>
              </a:extLst>
            </p:cNvPr>
            <p:cNvSpPr/>
            <p:nvPr/>
          </p:nvSpPr>
          <p:spPr>
            <a:xfrm>
              <a:off x="120934" y="280646"/>
              <a:ext cx="426460" cy="468804"/>
            </a:xfrm>
            <a:custGeom>
              <a:avLst/>
              <a:gdLst>
                <a:gd name="connsiteX0" fmla="*/ 0 w 426460"/>
                <a:gd name="connsiteY0" fmla="*/ 0 h 468804"/>
                <a:gd name="connsiteX1" fmla="*/ 0 w 426460"/>
                <a:gd name="connsiteY1" fmla="*/ 471527 h 468804"/>
                <a:gd name="connsiteX2" fmla="*/ 428578 w 426460"/>
                <a:gd name="connsiteY2" fmla="*/ 471527 h 468804"/>
                <a:gd name="connsiteX3" fmla="*/ 428578 w 426460"/>
                <a:gd name="connsiteY3" fmla="*/ 0 h 468804"/>
                <a:gd name="connsiteX4" fmla="*/ 0 w 426460"/>
                <a:gd name="connsiteY4" fmla="*/ 0 h 468804"/>
                <a:gd name="connsiteX5" fmla="*/ 253154 w 426460"/>
                <a:gd name="connsiteY5" fmla="*/ 119470 h 468804"/>
                <a:gd name="connsiteX6" fmla="*/ 288844 w 426460"/>
                <a:gd name="connsiteY6" fmla="*/ 85595 h 468804"/>
                <a:gd name="connsiteX7" fmla="*/ 324533 w 426460"/>
                <a:gd name="connsiteY7" fmla="*/ 119470 h 468804"/>
                <a:gd name="connsiteX8" fmla="*/ 324533 w 426460"/>
                <a:gd name="connsiteY8" fmla="*/ 233797 h 468804"/>
                <a:gd name="connsiteX9" fmla="*/ 253154 w 426460"/>
                <a:gd name="connsiteY9" fmla="*/ 233797 h 468804"/>
                <a:gd name="connsiteX10" fmla="*/ 253154 w 426460"/>
                <a:gd name="connsiteY10" fmla="*/ 119470 h 468804"/>
                <a:gd name="connsiteX11" fmla="*/ 169374 w 426460"/>
                <a:gd name="connsiteY11" fmla="*/ 119470 h 468804"/>
                <a:gd name="connsiteX12" fmla="*/ 235007 w 426460"/>
                <a:gd name="connsiteY12" fmla="*/ 119470 h 468804"/>
                <a:gd name="connsiteX13" fmla="*/ 235007 w 426460"/>
                <a:gd name="connsiteY13" fmla="*/ 233797 h 468804"/>
                <a:gd name="connsiteX14" fmla="*/ 169374 w 426460"/>
                <a:gd name="connsiteY14" fmla="*/ 233797 h 468804"/>
                <a:gd name="connsiteX15" fmla="*/ 169374 w 426460"/>
                <a:gd name="connsiteY15" fmla="*/ 119470 h 468804"/>
                <a:gd name="connsiteX16" fmla="*/ 124309 w 426460"/>
                <a:gd name="connsiteY16" fmla="*/ 395006 h 468804"/>
                <a:gd name="connsiteX17" fmla="*/ 115538 w 426460"/>
                <a:gd name="connsiteY17" fmla="*/ 371717 h 468804"/>
                <a:gd name="connsiteX18" fmla="*/ 67447 w 426460"/>
                <a:gd name="connsiteY18" fmla="*/ 371717 h 468804"/>
                <a:gd name="connsiteX19" fmla="*/ 58071 w 426460"/>
                <a:gd name="connsiteY19" fmla="*/ 395006 h 468804"/>
                <a:gd name="connsiteX20" fmla="*/ 21474 w 426460"/>
                <a:gd name="connsiteY20" fmla="*/ 395006 h 468804"/>
                <a:gd name="connsiteX21" fmla="*/ 72891 w 426460"/>
                <a:gd name="connsiteY21" fmla="*/ 261321 h 468804"/>
                <a:gd name="connsiteX22" fmla="*/ 111001 w 426460"/>
                <a:gd name="connsiteY22" fmla="*/ 261321 h 468804"/>
                <a:gd name="connsiteX23" fmla="*/ 161511 w 426460"/>
                <a:gd name="connsiteY23" fmla="*/ 395006 h 468804"/>
                <a:gd name="connsiteX24" fmla="*/ 124309 w 426460"/>
                <a:gd name="connsiteY24" fmla="*/ 395006 h 468804"/>
                <a:gd name="connsiteX25" fmla="*/ 204157 w 426460"/>
                <a:gd name="connsiteY25" fmla="*/ 395006 h 468804"/>
                <a:gd name="connsiteX26" fmla="*/ 169374 w 426460"/>
                <a:gd name="connsiteY26" fmla="*/ 395006 h 468804"/>
                <a:gd name="connsiteX27" fmla="*/ 169374 w 426460"/>
                <a:gd name="connsiteY27" fmla="*/ 261018 h 468804"/>
                <a:gd name="connsiteX28" fmla="*/ 204157 w 426460"/>
                <a:gd name="connsiteY28" fmla="*/ 261018 h 468804"/>
                <a:gd name="connsiteX29" fmla="*/ 204157 w 426460"/>
                <a:gd name="connsiteY29" fmla="*/ 395006 h 468804"/>
                <a:gd name="connsiteX30" fmla="*/ 293078 w 426460"/>
                <a:gd name="connsiteY30" fmla="*/ 290659 h 468804"/>
                <a:gd name="connsiteX31" fmla="*/ 251642 w 426460"/>
                <a:gd name="connsiteY31" fmla="*/ 290659 h 468804"/>
                <a:gd name="connsiteX32" fmla="*/ 251642 w 426460"/>
                <a:gd name="connsiteY32" fmla="*/ 313040 h 468804"/>
                <a:gd name="connsiteX33" fmla="*/ 290961 w 426460"/>
                <a:gd name="connsiteY33" fmla="*/ 313040 h 468804"/>
                <a:gd name="connsiteX34" fmla="*/ 290961 w 426460"/>
                <a:gd name="connsiteY34" fmla="*/ 342378 h 468804"/>
                <a:gd name="connsiteX35" fmla="*/ 251642 w 426460"/>
                <a:gd name="connsiteY35" fmla="*/ 342378 h 468804"/>
                <a:gd name="connsiteX36" fmla="*/ 251642 w 426460"/>
                <a:gd name="connsiteY36" fmla="*/ 365365 h 468804"/>
                <a:gd name="connsiteX37" fmla="*/ 293078 w 426460"/>
                <a:gd name="connsiteY37" fmla="*/ 365365 h 468804"/>
                <a:gd name="connsiteX38" fmla="*/ 293078 w 426460"/>
                <a:gd name="connsiteY38" fmla="*/ 394703 h 468804"/>
                <a:gd name="connsiteX39" fmla="*/ 216860 w 426460"/>
                <a:gd name="connsiteY39" fmla="*/ 394703 h 468804"/>
                <a:gd name="connsiteX40" fmla="*/ 216860 w 426460"/>
                <a:gd name="connsiteY40" fmla="*/ 261018 h 468804"/>
                <a:gd name="connsiteX41" fmla="*/ 293078 w 426460"/>
                <a:gd name="connsiteY41" fmla="*/ 261018 h 468804"/>
                <a:gd name="connsiteX42" fmla="*/ 293078 w 426460"/>
                <a:gd name="connsiteY42" fmla="*/ 290659 h 468804"/>
                <a:gd name="connsiteX43" fmla="*/ 359921 w 426460"/>
                <a:gd name="connsiteY43" fmla="*/ 350545 h 468804"/>
                <a:gd name="connsiteX44" fmla="*/ 340261 w 426460"/>
                <a:gd name="connsiteY44" fmla="*/ 350545 h 468804"/>
                <a:gd name="connsiteX45" fmla="*/ 340261 w 426460"/>
                <a:gd name="connsiteY45" fmla="*/ 395006 h 468804"/>
                <a:gd name="connsiteX46" fmla="*/ 305479 w 426460"/>
                <a:gd name="connsiteY46" fmla="*/ 395006 h 468804"/>
                <a:gd name="connsiteX47" fmla="*/ 305479 w 426460"/>
                <a:gd name="connsiteY47" fmla="*/ 261018 h 468804"/>
                <a:gd name="connsiteX48" fmla="*/ 358711 w 426460"/>
                <a:gd name="connsiteY48" fmla="*/ 261018 h 468804"/>
                <a:gd name="connsiteX49" fmla="*/ 407406 w 426460"/>
                <a:gd name="connsiteY49" fmla="*/ 305177 h 468804"/>
                <a:gd name="connsiteX50" fmla="*/ 359921 w 426460"/>
                <a:gd name="connsiteY50" fmla="*/ 350545 h 468804"/>
                <a:gd name="connsiteX51" fmla="*/ 407103 w 426460"/>
                <a:gd name="connsiteY51" fmla="*/ 233797 h 468804"/>
                <a:gd name="connsiteX52" fmla="*/ 342076 w 426460"/>
                <a:gd name="connsiteY52" fmla="*/ 233797 h 468804"/>
                <a:gd name="connsiteX53" fmla="*/ 342076 w 426460"/>
                <a:gd name="connsiteY53" fmla="*/ 119470 h 468804"/>
                <a:gd name="connsiteX54" fmla="*/ 407103 w 426460"/>
                <a:gd name="connsiteY54" fmla="*/ 119470 h 468804"/>
                <a:gd name="connsiteX55" fmla="*/ 407103 w 426460"/>
                <a:gd name="connsiteY55" fmla="*/ 233797 h 468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426460" h="468804">
                  <a:moveTo>
                    <a:pt x="0" y="0"/>
                  </a:moveTo>
                  <a:lnTo>
                    <a:pt x="0" y="471527"/>
                  </a:lnTo>
                  <a:lnTo>
                    <a:pt x="428578" y="471527"/>
                  </a:lnTo>
                  <a:lnTo>
                    <a:pt x="428578" y="0"/>
                  </a:lnTo>
                  <a:lnTo>
                    <a:pt x="0" y="0"/>
                  </a:lnTo>
                  <a:close/>
                  <a:moveTo>
                    <a:pt x="253154" y="119470"/>
                  </a:moveTo>
                  <a:lnTo>
                    <a:pt x="288844" y="85595"/>
                  </a:lnTo>
                  <a:lnTo>
                    <a:pt x="324533" y="119470"/>
                  </a:lnTo>
                  <a:lnTo>
                    <a:pt x="324533" y="233797"/>
                  </a:lnTo>
                  <a:lnTo>
                    <a:pt x="253154" y="233797"/>
                  </a:lnTo>
                  <a:lnTo>
                    <a:pt x="253154" y="119470"/>
                  </a:lnTo>
                  <a:close/>
                  <a:moveTo>
                    <a:pt x="169374" y="119470"/>
                  </a:moveTo>
                  <a:lnTo>
                    <a:pt x="235007" y="119470"/>
                  </a:lnTo>
                  <a:lnTo>
                    <a:pt x="235007" y="233797"/>
                  </a:lnTo>
                  <a:lnTo>
                    <a:pt x="169374" y="233797"/>
                  </a:lnTo>
                  <a:lnTo>
                    <a:pt x="169374" y="119470"/>
                  </a:lnTo>
                  <a:close/>
                  <a:moveTo>
                    <a:pt x="124309" y="395006"/>
                  </a:moveTo>
                  <a:lnTo>
                    <a:pt x="115538" y="371717"/>
                  </a:lnTo>
                  <a:lnTo>
                    <a:pt x="67447" y="371717"/>
                  </a:lnTo>
                  <a:lnTo>
                    <a:pt x="58071" y="395006"/>
                  </a:lnTo>
                  <a:lnTo>
                    <a:pt x="21474" y="395006"/>
                  </a:lnTo>
                  <a:lnTo>
                    <a:pt x="72891" y="261321"/>
                  </a:lnTo>
                  <a:lnTo>
                    <a:pt x="111001" y="261321"/>
                  </a:lnTo>
                  <a:lnTo>
                    <a:pt x="161511" y="395006"/>
                  </a:lnTo>
                  <a:lnTo>
                    <a:pt x="124309" y="395006"/>
                  </a:lnTo>
                  <a:close/>
                  <a:moveTo>
                    <a:pt x="204157" y="395006"/>
                  </a:moveTo>
                  <a:lnTo>
                    <a:pt x="169374" y="395006"/>
                  </a:lnTo>
                  <a:lnTo>
                    <a:pt x="169374" y="261018"/>
                  </a:lnTo>
                  <a:lnTo>
                    <a:pt x="204157" y="261018"/>
                  </a:lnTo>
                  <a:lnTo>
                    <a:pt x="204157" y="395006"/>
                  </a:lnTo>
                  <a:close/>
                  <a:moveTo>
                    <a:pt x="293078" y="290659"/>
                  </a:moveTo>
                  <a:lnTo>
                    <a:pt x="251642" y="290659"/>
                  </a:lnTo>
                  <a:lnTo>
                    <a:pt x="251642" y="313040"/>
                  </a:lnTo>
                  <a:lnTo>
                    <a:pt x="290961" y="313040"/>
                  </a:lnTo>
                  <a:lnTo>
                    <a:pt x="290961" y="342378"/>
                  </a:lnTo>
                  <a:lnTo>
                    <a:pt x="251642" y="342378"/>
                  </a:lnTo>
                  <a:lnTo>
                    <a:pt x="251642" y="365365"/>
                  </a:lnTo>
                  <a:lnTo>
                    <a:pt x="293078" y="365365"/>
                  </a:lnTo>
                  <a:lnTo>
                    <a:pt x="293078" y="394703"/>
                  </a:lnTo>
                  <a:lnTo>
                    <a:pt x="216860" y="394703"/>
                  </a:lnTo>
                  <a:lnTo>
                    <a:pt x="216860" y="261018"/>
                  </a:lnTo>
                  <a:lnTo>
                    <a:pt x="293078" y="261018"/>
                  </a:lnTo>
                  <a:lnTo>
                    <a:pt x="293078" y="290659"/>
                  </a:lnTo>
                  <a:close/>
                  <a:moveTo>
                    <a:pt x="359921" y="350545"/>
                  </a:moveTo>
                  <a:lnTo>
                    <a:pt x="340261" y="350545"/>
                  </a:lnTo>
                  <a:lnTo>
                    <a:pt x="340261" y="395006"/>
                  </a:lnTo>
                  <a:lnTo>
                    <a:pt x="305479" y="395006"/>
                  </a:lnTo>
                  <a:lnTo>
                    <a:pt x="305479" y="261018"/>
                  </a:lnTo>
                  <a:lnTo>
                    <a:pt x="358711" y="261018"/>
                  </a:lnTo>
                  <a:cubicBezTo>
                    <a:pt x="387444" y="261018"/>
                    <a:pt x="407406" y="274326"/>
                    <a:pt x="407406" y="305177"/>
                  </a:cubicBezTo>
                  <a:cubicBezTo>
                    <a:pt x="407103" y="336632"/>
                    <a:pt x="390166" y="350545"/>
                    <a:pt x="359921" y="350545"/>
                  </a:cubicBezTo>
                  <a:close/>
                  <a:moveTo>
                    <a:pt x="407103" y="233797"/>
                  </a:moveTo>
                  <a:lnTo>
                    <a:pt x="342076" y="233797"/>
                  </a:lnTo>
                  <a:lnTo>
                    <a:pt x="342076" y="119470"/>
                  </a:lnTo>
                  <a:lnTo>
                    <a:pt x="407103" y="119470"/>
                  </a:lnTo>
                  <a:lnTo>
                    <a:pt x="407103" y="233797"/>
                  </a:lnTo>
                  <a:close/>
                </a:path>
              </a:pathLst>
            </a:custGeom>
            <a:grpFill/>
            <a:ln w="3018" cap="flat">
              <a:noFill/>
              <a:prstDash val="solid"/>
              <a:miter/>
            </a:ln>
          </p:spPr>
          <p:txBody>
            <a:bodyPr rtlCol="0" anchor="ctr"/>
            <a:lstStyle/>
            <a:p>
              <a:endParaRPr lang="es-CL"/>
            </a:p>
          </p:txBody>
        </p:sp>
        <p:sp>
          <p:nvSpPr>
            <p:cNvPr id="16" name="Forma libre: forma 15">
              <a:extLst>
                <a:ext uri="{FF2B5EF4-FFF2-40B4-BE49-F238E27FC236}">
                  <a16:creationId xmlns:a16="http://schemas.microsoft.com/office/drawing/2014/main" id="{2B1B6AEE-50BA-461D-BF6D-68ED00211855}"/>
                </a:ext>
              </a:extLst>
            </p:cNvPr>
            <p:cNvSpPr/>
            <p:nvPr/>
          </p:nvSpPr>
          <p:spPr>
            <a:xfrm>
              <a:off x="198060" y="583100"/>
              <a:ext cx="27221" cy="42344"/>
            </a:xfrm>
            <a:custGeom>
              <a:avLst/>
              <a:gdLst>
                <a:gd name="connsiteX0" fmla="*/ 14518 w 27220"/>
                <a:gd name="connsiteY0" fmla="*/ 0 h 42343"/>
                <a:gd name="connsiteX1" fmla="*/ 0 w 27220"/>
                <a:gd name="connsiteY1" fmla="*/ 42646 h 42343"/>
                <a:gd name="connsiteX2" fmla="*/ 29036 w 27220"/>
                <a:gd name="connsiteY2" fmla="*/ 42646 h 42343"/>
                <a:gd name="connsiteX3" fmla="*/ 14820 w 27220"/>
                <a:gd name="connsiteY3" fmla="*/ 0 h 42343"/>
              </a:gdLst>
              <a:ahLst/>
              <a:cxnLst>
                <a:cxn ang="0">
                  <a:pos x="connsiteX0" y="connsiteY0"/>
                </a:cxn>
                <a:cxn ang="0">
                  <a:pos x="connsiteX1" y="connsiteY1"/>
                </a:cxn>
                <a:cxn ang="0">
                  <a:pos x="connsiteX2" y="connsiteY2"/>
                </a:cxn>
                <a:cxn ang="0">
                  <a:pos x="connsiteX3" y="connsiteY3"/>
                </a:cxn>
              </a:cxnLst>
              <a:rect l="l" t="t" r="r" b="b"/>
              <a:pathLst>
                <a:path w="27220" h="42343">
                  <a:moveTo>
                    <a:pt x="14518" y="0"/>
                  </a:moveTo>
                  <a:lnTo>
                    <a:pt x="0" y="42646"/>
                  </a:lnTo>
                  <a:lnTo>
                    <a:pt x="29036" y="42646"/>
                  </a:lnTo>
                  <a:lnTo>
                    <a:pt x="14820" y="0"/>
                  </a:lnTo>
                  <a:close/>
                </a:path>
              </a:pathLst>
            </a:custGeom>
            <a:grpFill/>
            <a:ln w="3018" cap="flat">
              <a:noFill/>
              <a:prstDash val="solid"/>
              <a:miter/>
            </a:ln>
          </p:spPr>
          <p:txBody>
            <a:bodyPr rtlCol="0" anchor="ctr"/>
            <a:lstStyle/>
            <a:p>
              <a:endParaRPr lang="es-CL"/>
            </a:p>
          </p:txBody>
        </p:sp>
      </p:grpSp>
      <p:grpSp>
        <p:nvGrpSpPr>
          <p:cNvPr id="18" name="Gráfico 16">
            <a:extLst>
              <a:ext uri="{FF2B5EF4-FFF2-40B4-BE49-F238E27FC236}">
                <a16:creationId xmlns:a16="http://schemas.microsoft.com/office/drawing/2014/main" id="{A7315C0A-A1A8-4332-A786-592306DA8500}"/>
              </a:ext>
            </a:extLst>
          </p:cNvPr>
          <p:cNvGrpSpPr/>
          <p:nvPr/>
        </p:nvGrpSpPr>
        <p:grpSpPr>
          <a:xfrm>
            <a:off x="10833903" y="305007"/>
            <a:ext cx="293078" cy="454030"/>
            <a:chOff x="5514975" y="2524125"/>
            <a:chExt cx="1162050" cy="1800225"/>
          </a:xfrm>
          <a:solidFill>
            <a:schemeClr val="bg1">
              <a:lumMod val="75000"/>
            </a:schemeClr>
          </a:solidFill>
        </p:grpSpPr>
        <p:sp>
          <p:nvSpPr>
            <p:cNvPr id="19" name="Forma libre: forma 18">
              <a:extLst>
                <a:ext uri="{FF2B5EF4-FFF2-40B4-BE49-F238E27FC236}">
                  <a16:creationId xmlns:a16="http://schemas.microsoft.com/office/drawing/2014/main" id="{0B404B8F-AE92-441C-AACA-FABFC680D75C}"/>
                </a:ext>
              </a:extLst>
            </p:cNvPr>
            <p:cNvSpPr/>
            <p:nvPr/>
          </p:nvSpPr>
          <p:spPr>
            <a:xfrm>
              <a:off x="5524500" y="2524125"/>
              <a:ext cx="180975" cy="209550"/>
            </a:xfrm>
            <a:custGeom>
              <a:avLst/>
              <a:gdLst>
                <a:gd name="connsiteX0" fmla="*/ 26670 w 180975"/>
                <a:gd name="connsiteY0" fmla="*/ 181928 h 209550"/>
                <a:gd name="connsiteX1" fmla="*/ 58103 w 180975"/>
                <a:gd name="connsiteY1" fmla="*/ 203835 h 209550"/>
                <a:gd name="connsiteX2" fmla="*/ 100013 w 180975"/>
                <a:gd name="connsiteY2" fmla="*/ 212408 h 209550"/>
                <a:gd name="connsiteX3" fmla="*/ 134303 w 180975"/>
                <a:gd name="connsiteY3" fmla="*/ 206693 h 209550"/>
                <a:gd name="connsiteX4" fmla="*/ 161925 w 180975"/>
                <a:gd name="connsiteY4" fmla="*/ 190500 h 209550"/>
                <a:gd name="connsiteX5" fmla="*/ 180975 w 180975"/>
                <a:gd name="connsiteY5" fmla="*/ 164783 h 209550"/>
                <a:gd name="connsiteX6" fmla="*/ 189548 w 180975"/>
                <a:gd name="connsiteY6" fmla="*/ 130493 h 209550"/>
                <a:gd name="connsiteX7" fmla="*/ 146685 w 180975"/>
                <a:gd name="connsiteY7" fmla="*/ 130493 h 209550"/>
                <a:gd name="connsiteX8" fmla="*/ 132398 w 180975"/>
                <a:gd name="connsiteY8" fmla="*/ 163830 h 209550"/>
                <a:gd name="connsiteX9" fmla="*/ 100013 w 180975"/>
                <a:gd name="connsiteY9" fmla="*/ 176213 h 209550"/>
                <a:gd name="connsiteX10" fmla="*/ 74295 w 180975"/>
                <a:gd name="connsiteY10" fmla="*/ 170498 h 209550"/>
                <a:gd name="connsiteX11" fmla="*/ 57150 w 180975"/>
                <a:gd name="connsiteY11" fmla="*/ 155258 h 209550"/>
                <a:gd name="connsiteX12" fmla="*/ 47625 w 180975"/>
                <a:gd name="connsiteY12" fmla="*/ 133350 h 209550"/>
                <a:gd name="connsiteX13" fmla="*/ 44768 w 180975"/>
                <a:gd name="connsiteY13" fmla="*/ 108585 h 209550"/>
                <a:gd name="connsiteX14" fmla="*/ 47625 w 180975"/>
                <a:gd name="connsiteY14" fmla="*/ 82868 h 209550"/>
                <a:gd name="connsiteX15" fmla="*/ 57150 w 180975"/>
                <a:gd name="connsiteY15" fmla="*/ 60960 h 209550"/>
                <a:gd name="connsiteX16" fmla="*/ 74295 w 180975"/>
                <a:gd name="connsiteY16" fmla="*/ 42863 h 209550"/>
                <a:gd name="connsiteX17" fmla="*/ 100013 w 180975"/>
                <a:gd name="connsiteY17" fmla="*/ 37148 h 209550"/>
                <a:gd name="connsiteX18" fmla="*/ 116205 w 180975"/>
                <a:gd name="connsiteY18" fmla="*/ 40005 h 209550"/>
                <a:gd name="connsiteX19" fmla="*/ 129540 w 180975"/>
                <a:gd name="connsiteY19" fmla="*/ 47625 h 209550"/>
                <a:gd name="connsiteX20" fmla="*/ 139065 w 180975"/>
                <a:gd name="connsiteY20" fmla="*/ 59055 h 209550"/>
                <a:gd name="connsiteX21" fmla="*/ 143828 w 180975"/>
                <a:gd name="connsiteY21" fmla="*/ 73343 h 209550"/>
                <a:gd name="connsiteX22" fmla="*/ 186690 w 180975"/>
                <a:gd name="connsiteY22" fmla="*/ 73343 h 209550"/>
                <a:gd name="connsiteX23" fmla="*/ 177165 w 180975"/>
                <a:gd name="connsiteY23" fmla="*/ 41910 h 209550"/>
                <a:gd name="connsiteX24" fmla="*/ 158115 w 180975"/>
                <a:gd name="connsiteY24" fmla="*/ 19050 h 209550"/>
                <a:gd name="connsiteX25" fmla="*/ 131445 w 180975"/>
                <a:gd name="connsiteY25" fmla="*/ 4763 h 209550"/>
                <a:gd name="connsiteX26" fmla="*/ 100013 w 180975"/>
                <a:gd name="connsiteY26" fmla="*/ 0 h 209550"/>
                <a:gd name="connsiteX27" fmla="*/ 58103 w 180975"/>
                <a:gd name="connsiteY27" fmla="*/ 8573 h 209550"/>
                <a:gd name="connsiteX28" fmla="*/ 26670 w 180975"/>
                <a:gd name="connsiteY28" fmla="*/ 31433 h 209550"/>
                <a:gd name="connsiteX29" fmla="*/ 6668 w 180975"/>
                <a:gd name="connsiteY29" fmla="*/ 65723 h 209550"/>
                <a:gd name="connsiteX30" fmla="*/ 0 w 180975"/>
                <a:gd name="connsiteY30" fmla="*/ 106680 h 209550"/>
                <a:gd name="connsiteX31" fmla="*/ 6668 w 180975"/>
                <a:gd name="connsiteY31" fmla="*/ 147638 h 209550"/>
                <a:gd name="connsiteX32" fmla="*/ 26670 w 180975"/>
                <a:gd name="connsiteY32" fmla="*/ 181928 h 209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80975" h="209550">
                  <a:moveTo>
                    <a:pt x="26670" y="181928"/>
                  </a:moveTo>
                  <a:cubicBezTo>
                    <a:pt x="35243" y="191453"/>
                    <a:pt x="45720" y="199073"/>
                    <a:pt x="58103" y="203835"/>
                  </a:cubicBezTo>
                  <a:cubicBezTo>
                    <a:pt x="70485" y="209550"/>
                    <a:pt x="84773" y="212408"/>
                    <a:pt x="100013" y="212408"/>
                  </a:cubicBezTo>
                  <a:cubicBezTo>
                    <a:pt x="112395" y="212408"/>
                    <a:pt x="123825" y="210503"/>
                    <a:pt x="134303" y="206693"/>
                  </a:cubicBezTo>
                  <a:cubicBezTo>
                    <a:pt x="144780" y="202883"/>
                    <a:pt x="153353" y="197168"/>
                    <a:pt x="161925" y="190500"/>
                  </a:cubicBezTo>
                  <a:cubicBezTo>
                    <a:pt x="169545" y="182880"/>
                    <a:pt x="176213" y="174308"/>
                    <a:pt x="180975" y="164783"/>
                  </a:cubicBezTo>
                  <a:cubicBezTo>
                    <a:pt x="185738" y="154305"/>
                    <a:pt x="188595" y="142875"/>
                    <a:pt x="189548" y="130493"/>
                  </a:cubicBezTo>
                  <a:lnTo>
                    <a:pt x="146685" y="130493"/>
                  </a:lnTo>
                  <a:cubicBezTo>
                    <a:pt x="144780" y="143828"/>
                    <a:pt x="140018" y="155258"/>
                    <a:pt x="132398" y="163830"/>
                  </a:cubicBezTo>
                  <a:cubicBezTo>
                    <a:pt x="124778" y="172403"/>
                    <a:pt x="114300" y="176213"/>
                    <a:pt x="100013" y="176213"/>
                  </a:cubicBezTo>
                  <a:cubicBezTo>
                    <a:pt x="89535" y="176213"/>
                    <a:pt x="81915" y="174308"/>
                    <a:pt x="74295" y="170498"/>
                  </a:cubicBezTo>
                  <a:cubicBezTo>
                    <a:pt x="67628" y="166688"/>
                    <a:pt x="61913" y="161925"/>
                    <a:pt x="57150" y="155258"/>
                  </a:cubicBezTo>
                  <a:cubicBezTo>
                    <a:pt x="52388" y="148590"/>
                    <a:pt x="49530" y="141923"/>
                    <a:pt x="47625" y="133350"/>
                  </a:cubicBezTo>
                  <a:cubicBezTo>
                    <a:pt x="45720" y="125730"/>
                    <a:pt x="44768" y="117158"/>
                    <a:pt x="44768" y="108585"/>
                  </a:cubicBezTo>
                  <a:cubicBezTo>
                    <a:pt x="44768" y="100013"/>
                    <a:pt x="45720" y="91440"/>
                    <a:pt x="47625" y="82868"/>
                  </a:cubicBezTo>
                  <a:cubicBezTo>
                    <a:pt x="49530" y="74295"/>
                    <a:pt x="52388" y="66675"/>
                    <a:pt x="57150" y="60960"/>
                  </a:cubicBezTo>
                  <a:cubicBezTo>
                    <a:pt x="61913" y="52388"/>
                    <a:pt x="67628" y="47625"/>
                    <a:pt x="74295" y="42863"/>
                  </a:cubicBezTo>
                  <a:cubicBezTo>
                    <a:pt x="80963" y="39053"/>
                    <a:pt x="89535" y="37148"/>
                    <a:pt x="100013" y="37148"/>
                  </a:cubicBezTo>
                  <a:cubicBezTo>
                    <a:pt x="105728" y="37148"/>
                    <a:pt x="110490" y="38100"/>
                    <a:pt x="116205" y="40005"/>
                  </a:cubicBezTo>
                  <a:cubicBezTo>
                    <a:pt x="120968" y="41910"/>
                    <a:pt x="125730" y="44768"/>
                    <a:pt x="129540" y="47625"/>
                  </a:cubicBezTo>
                  <a:cubicBezTo>
                    <a:pt x="133350" y="50483"/>
                    <a:pt x="137160" y="54293"/>
                    <a:pt x="139065" y="59055"/>
                  </a:cubicBezTo>
                  <a:cubicBezTo>
                    <a:pt x="141923" y="62865"/>
                    <a:pt x="143828" y="67628"/>
                    <a:pt x="143828" y="73343"/>
                  </a:cubicBezTo>
                  <a:lnTo>
                    <a:pt x="186690" y="73343"/>
                  </a:lnTo>
                  <a:cubicBezTo>
                    <a:pt x="185738" y="61913"/>
                    <a:pt x="181928" y="51435"/>
                    <a:pt x="177165" y="41910"/>
                  </a:cubicBezTo>
                  <a:cubicBezTo>
                    <a:pt x="172403" y="32385"/>
                    <a:pt x="165735" y="24765"/>
                    <a:pt x="158115" y="19050"/>
                  </a:cubicBezTo>
                  <a:cubicBezTo>
                    <a:pt x="150495" y="13335"/>
                    <a:pt x="140970" y="8573"/>
                    <a:pt x="131445" y="4763"/>
                  </a:cubicBezTo>
                  <a:cubicBezTo>
                    <a:pt x="121920" y="1905"/>
                    <a:pt x="110490" y="0"/>
                    <a:pt x="100013" y="0"/>
                  </a:cubicBezTo>
                  <a:cubicBezTo>
                    <a:pt x="83820" y="0"/>
                    <a:pt x="70485" y="2858"/>
                    <a:pt x="58103" y="8573"/>
                  </a:cubicBezTo>
                  <a:cubicBezTo>
                    <a:pt x="45720" y="13335"/>
                    <a:pt x="35243" y="20955"/>
                    <a:pt x="26670" y="31433"/>
                  </a:cubicBezTo>
                  <a:cubicBezTo>
                    <a:pt x="18098" y="40958"/>
                    <a:pt x="11430" y="52388"/>
                    <a:pt x="6668" y="65723"/>
                  </a:cubicBezTo>
                  <a:cubicBezTo>
                    <a:pt x="1905" y="78105"/>
                    <a:pt x="0" y="92393"/>
                    <a:pt x="0" y="106680"/>
                  </a:cubicBezTo>
                  <a:cubicBezTo>
                    <a:pt x="0" y="121920"/>
                    <a:pt x="1905" y="135255"/>
                    <a:pt x="6668" y="147638"/>
                  </a:cubicBezTo>
                  <a:cubicBezTo>
                    <a:pt x="11430" y="160973"/>
                    <a:pt x="18098" y="172403"/>
                    <a:pt x="26670" y="181928"/>
                  </a:cubicBezTo>
                  <a:close/>
                </a:path>
              </a:pathLst>
            </a:custGeom>
            <a:grpFill/>
            <a:ln w="9525" cap="flat">
              <a:noFill/>
              <a:prstDash val="solid"/>
              <a:miter/>
            </a:ln>
          </p:spPr>
          <p:txBody>
            <a:bodyPr rtlCol="0" anchor="ctr"/>
            <a:lstStyle/>
            <a:p>
              <a:endParaRPr lang="es-CL"/>
            </a:p>
          </p:txBody>
        </p:sp>
        <p:sp>
          <p:nvSpPr>
            <p:cNvPr id="20" name="Forma libre: forma 19">
              <a:extLst>
                <a:ext uri="{FF2B5EF4-FFF2-40B4-BE49-F238E27FC236}">
                  <a16:creationId xmlns:a16="http://schemas.microsoft.com/office/drawing/2014/main" id="{391D00A2-17C4-4C38-AD3C-C722800BC315}"/>
                </a:ext>
              </a:extLst>
            </p:cNvPr>
            <p:cNvSpPr/>
            <p:nvPr/>
          </p:nvSpPr>
          <p:spPr>
            <a:xfrm>
              <a:off x="5728335" y="2582227"/>
              <a:ext cx="142875" cy="152400"/>
            </a:xfrm>
            <a:custGeom>
              <a:avLst/>
              <a:gdLst>
                <a:gd name="connsiteX0" fmla="*/ 19050 w 142875"/>
                <a:gd name="connsiteY0" fmla="*/ 132398 h 152400"/>
                <a:gd name="connsiteX1" fmla="*/ 42863 w 142875"/>
                <a:gd name="connsiteY1" fmla="*/ 148590 h 152400"/>
                <a:gd name="connsiteX2" fmla="*/ 74295 w 142875"/>
                <a:gd name="connsiteY2" fmla="*/ 154305 h 152400"/>
                <a:gd name="connsiteX3" fmla="*/ 117158 w 142875"/>
                <a:gd name="connsiteY3" fmla="*/ 142875 h 152400"/>
                <a:gd name="connsiteX4" fmla="*/ 142875 w 142875"/>
                <a:gd name="connsiteY4" fmla="*/ 104775 h 152400"/>
                <a:gd name="connsiteX5" fmla="*/ 107633 w 142875"/>
                <a:gd name="connsiteY5" fmla="*/ 104775 h 152400"/>
                <a:gd name="connsiteX6" fmla="*/ 97155 w 142875"/>
                <a:gd name="connsiteY6" fmla="*/ 118110 h 152400"/>
                <a:gd name="connsiteX7" fmla="*/ 76200 w 142875"/>
                <a:gd name="connsiteY7" fmla="*/ 123825 h 152400"/>
                <a:gd name="connsiteX8" fmla="*/ 50483 w 142875"/>
                <a:gd name="connsiteY8" fmla="*/ 115253 h 152400"/>
                <a:gd name="connsiteX9" fmla="*/ 40958 w 142875"/>
                <a:gd name="connsiteY9" fmla="*/ 86678 h 152400"/>
                <a:gd name="connsiteX10" fmla="*/ 146685 w 142875"/>
                <a:gd name="connsiteY10" fmla="*/ 86678 h 152400"/>
                <a:gd name="connsiteX11" fmla="*/ 143828 w 142875"/>
                <a:gd name="connsiteY11" fmla="*/ 54293 h 152400"/>
                <a:gd name="connsiteX12" fmla="*/ 130492 w 142875"/>
                <a:gd name="connsiteY12" fmla="*/ 26670 h 152400"/>
                <a:gd name="connsiteX13" fmla="*/ 107633 w 142875"/>
                <a:gd name="connsiteY13" fmla="*/ 7620 h 152400"/>
                <a:gd name="connsiteX14" fmla="*/ 75248 w 142875"/>
                <a:gd name="connsiteY14" fmla="*/ 0 h 152400"/>
                <a:gd name="connsiteX15" fmla="*/ 44768 w 142875"/>
                <a:gd name="connsiteY15" fmla="*/ 5715 h 152400"/>
                <a:gd name="connsiteX16" fmla="*/ 20955 w 142875"/>
                <a:gd name="connsiteY16" fmla="*/ 21907 h 152400"/>
                <a:gd name="connsiteX17" fmla="*/ 5715 w 142875"/>
                <a:gd name="connsiteY17" fmla="*/ 46673 h 152400"/>
                <a:gd name="connsiteX18" fmla="*/ 0 w 142875"/>
                <a:gd name="connsiteY18" fmla="*/ 77153 h 152400"/>
                <a:gd name="connsiteX19" fmla="*/ 5715 w 142875"/>
                <a:gd name="connsiteY19" fmla="*/ 108585 h 152400"/>
                <a:gd name="connsiteX20" fmla="*/ 19050 w 142875"/>
                <a:gd name="connsiteY20" fmla="*/ 132398 h 152400"/>
                <a:gd name="connsiteX21" fmla="*/ 40958 w 142875"/>
                <a:gd name="connsiteY21" fmla="*/ 50482 h 152400"/>
                <a:gd name="connsiteX22" fmla="*/ 46672 w 142875"/>
                <a:gd name="connsiteY22" fmla="*/ 40005 h 152400"/>
                <a:gd name="connsiteX23" fmla="*/ 57150 w 142875"/>
                <a:gd name="connsiteY23" fmla="*/ 31432 h 152400"/>
                <a:gd name="connsiteX24" fmla="*/ 73343 w 142875"/>
                <a:gd name="connsiteY24" fmla="*/ 28575 h 152400"/>
                <a:gd name="connsiteX25" fmla="*/ 95250 w 142875"/>
                <a:gd name="connsiteY25" fmla="*/ 36195 h 152400"/>
                <a:gd name="connsiteX26" fmla="*/ 105728 w 142875"/>
                <a:gd name="connsiteY26" fmla="*/ 59055 h 152400"/>
                <a:gd name="connsiteX27" fmla="*/ 40005 w 142875"/>
                <a:gd name="connsiteY27" fmla="*/ 59055 h 152400"/>
                <a:gd name="connsiteX28" fmla="*/ 40958 w 142875"/>
                <a:gd name="connsiteY28" fmla="*/ 50482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42875" h="152400">
                  <a:moveTo>
                    <a:pt x="19050" y="132398"/>
                  </a:moveTo>
                  <a:cubicBezTo>
                    <a:pt x="25718" y="139065"/>
                    <a:pt x="33338" y="144780"/>
                    <a:pt x="42863" y="148590"/>
                  </a:cubicBezTo>
                  <a:cubicBezTo>
                    <a:pt x="52388" y="152400"/>
                    <a:pt x="62865" y="154305"/>
                    <a:pt x="74295" y="154305"/>
                  </a:cubicBezTo>
                  <a:cubicBezTo>
                    <a:pt x="90488" y="154305"/>
                    <a:pt x="104775" y="150495"/>
                    <a:pt x="117158" y="142875"/>
                  </a:cubicBezTo>
                  <a:cubicBezTo>
                    <a:pt x="128588" y="135255"/>
                    <a:pt x="137160" y="122873"/>
                    <a:pt x="142875" y="104775"/>
                  </a:cubicBezTo>
                  <a:lnTo>
                    <a:pt x="107633" y="104775"/>
                  </a:lnTo>
                  <a:cubicBezTo>
                    <a:pt x="106680" y="109538"/>
                    <a:pt x="102870" y="113348"/>
                    <a:pt x="97155" y="118110"/>
                  </a:cubicBezTo>
                  <a:cubicBezTo>
                    <a:pt x="91440" y="121920"/>
                    <a:pt x="83820" y="123825"/>
                    <a:pt x="76200" y="123825"/>
                  </a:cubicBezTo>
                  <a:cubicBezTo>
                    <a:pt x="64770" y="123825"/>
                    <a:pt x="56197" y="120967"/>
                    <a:pt x="50483" y="115253"/>
                  </a:cubicBezTo>
                  <a:cubicBezTo>
                    <a:pt x="44768" y="109538"/>
                    <a:pt x="40958" y="100013"/>
                    <a:pt x="40958" y="86678"/>
                  </a:cubicBezTo>
                  <a:lnTo>
                    <a:pt x="146685" y="86678"/>
                  </a:lnTo>
                  <a:cubicBezTo>
                    <a:pt x="147638" y="75248"/>
                    <a:pt x="146685" y="64770"/>
                    <a:pt x="143828" y="54293"/>
                  </a:cubicBezTo>
                  <a:cubicBezTo>
                    <a:pt x="140970" y="43815"/>
                    <a:pt x="137160" y="34290"/>
                    <a:pt x="130492" y="26670"/>
                  </a:cubicBezTo>
                  <a:cubicBezTo>
                    <a:pt x="124778" y="18098"/>
                    <a:pt x="117158" y="12383"/>
                    <a:pt x="107633" y="7620"/>
                  </a:cubicBezTo>
                  <a:cubicBezTo>
                    <a:pt x="98108" y="2858"/>
                    <a:pt x="87630" y="0"/>
                    <a:pt x="75248" y="0"/>
                  </a:cubicBezTo>
                  <a:cubicBezTo>
                    <a:pt x="63818" y="0"/>
                    <a:pt x="54293" y="1905"/>
                    <a:pt x="44768" y="5715"/>
                  </a:cubicBezTo>
                  <a:cubicBezTo>
                    <a:pt x="35243" y="9525"/>
                    <a:pt x="27622" y="15240"/>
                    <a:pt x="20955" y="21907"/>
                  </a:cubicBezTo>
                  <a:cubicBezTo>
                    <a:pt x="14288" y="28575"/>
                    <a:pt x="9525" y="37148"/>
                    <a:pt x="5715" y="46673"/>
                  </a:cubicBezTo>
                  <a:cubicBezTo>
                    <a:pt x="1905" y="56198"/>
                    <a:pt x="0" y="66675"/>
                    <a:pt x="0" y="77153"/>
                  </a:cubicBezTo>
                  <a:cubicBezTo>
                    <a:pt x="0" y="88583"/>
                    <a:pt x="1905" y="99060"/>
                    <a:pt x="5715" y="108585"/>
                  </a:cubicBezTo>
                  <a:cubicBezTo>
                    <a:pt x="7620" y="117158"/>
                    <a:pt x="12383" y="124778"/>
                    <a:pt x="19050" y="132398"/>
                  </a:cubicBezTo>
                  <a:close/>
                  <a:moveTo>
                    <a:pt x="40958" y="50482"/>
                  </a:moveTo>
                  <a:cubicBezTo>
                    <a:pt x="41910" y="46673"/>
                    <a:pt x="43815" y="43815"/>
                    <a:pt x="46672" y="40005"/>
                  </a:cubicBezTo>
                  <a:cubicBezTo>
                    <a:pt x="49530" y="37148"/>
                    <a:pt x="52388" y="34290"/>
                    <a:pt x="57150" y="31432"/>
                  </a:cubicBezTo>
                  <a:cubicBezTo>
                    <a:pt x="60960" y="29528"/>
                    <a:pt x="66675" y="28575"/>
                    <a:pt x="73343" y="28575"/>
                  </a:cubicBezTo>
                  <a:cubicBezTo>
                    <a:pt x="82868" y="28575"/>
                    <a:pt x="90488" y="31432"/>
                    <a:pt x="95250" y="36195"/>
                  </a:cubicBezTo>
                  <a:cubicBezTo>
                    <a:pt x="100013" y="41910"/>
                    <a:pt x="103823" y="49530"/>
                    <a:pt x="105728" y="59055"/>
                  </a:cubicBezTo>
                  <a:lnTo>
                    <a:pt x="40005" y="59055"/>
                  </a:lnTo>
                  <a:cubicBezTo>
                    <a:pt x="39053" y="57150"/>
                    <a:pt x="40005" y="54293"/>
                    <a:pt x="40958" y="50482"/>
                  </a:cubicBezTo>
                  <a:close/>
                </a:path>
              </a:pathLst>
            </a:custGeom>
            <a:grpFill/>
            <a:ln w="9525" cap="flat">
              <a:noFill/>
              <a:prstDash val="solid"/>
              <a:miter/>
            </a:ln>
          </p:spPr>
          <p:txBody>
            <a:bodyPr rtlCol="0" anchor="ctr"/>
            <a:lstStyle/>
            <a:p>
              <a:endParaRPr lang="es-CL"/>
            </a:p>
          </p:txBody>
        </p:sp>
        <p:sp>
          <p:nvSpPr>
            <p:cNvPr id="21" name="Forma libre: forma 20">
              <a:extLst>
                <a:ext uri="{FF2B5EF4-FFF2-40B4-BE49-F238E27FC236}">
                  <a16:creationId xmlns:a16="http://schemas.microsoft.com/office/drawing/2014/main" id="{81A97037-F7D8-4DC8-8F08-2191A74B033E}"/>
                </a:ext>
              </a:extLst>
            </p:cNvPr>
            <p:cNvSpPr/>
            <p:nvPr/>
          </p:nvSpPr>
          <p:spPr>
            <a:xfrm>
              <a:off x="5891213" y="2581275"/>
              <a:ext cx="85725" cy="142875"/>
            </a:xfrm>
            <a:custGeom>
              <a:avLst/>
              <a:gdLst>
                <a:gd name="connsiteX0" fmla="*/ 40005 w 85725"/>
                <a:gd name="connsiteY0" fmla="*/ 84773 h 142875"/>
                <a:gd name="connsiteX1" fmla="*/ 41910 w 85725"/>
                <a:gd name="connsiteY1" fmla="*/ 66675 h 142875"/>
                <a:gd name="connsiteX2" fmla="*/ 48577 w 85725"/>
                <a:gd name="connsiteY2" fmla="*/ 51435 h 142875"/>
                <a:gd name="connsiteX3" fmla="*/ 60960 w 85725"/>
                <a:gd name="connsiteY3" fmla="*/ 40958 h 142875"/>
                <a:gd name="connsiteX4" fmla="*/ 80010 w 85725"/>
                <a:gd name="connsiteY4" fmla="*/ 37147 h 142875"/>
                <a:gd name="connsiteX5" fmla="*/ 87630 w 85725"/>
                <a:gd name="connsiteY5" fmla="*/ 37147 h 142875"/>
                <a:gd name="connsiteX6" fmla="*/ 94298 w 85725"/>
                <a:gd name="connsiteY6" fmla="*/ 38100 h 142875"/>
                <a:gd name="connsiteX7" fmla="*/ 94298 w 85725"/>
                <a:gd name="connsiteY7" fmla="*/ 952 h 142875"/>
                <a:gd name="connsiteX8" fmla="*/ 85725 w 85725"/>
                <a:gd name="connsiteY8" fmla="*/ 0 h 142875"/>
                <a:gd name="connsiteX9" fmla="*/ 71438 w 85725"/>
                <a:gd name="connsiteY9" fmla="*/ 1905 h 142875"/>
                <a:gd name="connsiteX10" fmla="*/ 58102 w 85725"/>
                <a:gd name="connsiteY10" fmla="*/ 8573 h 142875"/>
                <a:gd name="connsiteX11" fmla="*/ 46673 w 85725"/>
                <a:gd name="connsiteY11" fmla="*/ 18098 h 142875"/>
                <a:gd name="connsiteX12" fmla="*/ 39052 w 85725"/>
                <a:gd name="connsiteY12" fmla="*/ 30480 h 142875"/>
                <a:gd name="connsiteX13" fmla="*/ 38100 w 85725"/>
                <a:gd name="connsiteY13" fmla="*/ 30480 h 142875"/>
                <a:gd name="connsiteX14" fmla="*/ 38100 w 85725"/>
                <a:gd name="connsiteY14" fmla="*/ 3810 h 142875"/>
                <a:gd name="connsiteX15" fmla="*/ 0 w 85725"/>
                <a:gd name="connsiteY15" fmla="*/ 3810 h 142875"/>
                <a:gd name="connsiteX16" fmla="*/ 0 w 85725"/>
                <a:gd name="connsiteY16" fmla="*/ 150495 h 142875"/>
                <a:gd name="connsiteX17" fmla="*/ 40005 w 85725"/>
                <a:gd name="connsiteY17" fmla="*/ 150495 h 142875"/>
                <a:gd name="connsiteX18" fmla="*/ 40005 w 85725"/>
                <a:gd name="connsiteY18" fmla="*/ 84773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5725" h="142875">
                  <a:moveTo>
                    <a:pt x="40005" y="84773"/>
                  </a:moveTo>
                  <a:cubicBezTo>
                    <a:pt x="40005" y="78105"/>
                    <a:pt x="40957" y="72390"/>
                    <a:pt x="41910" y="66675"/>
                  </a:cubicBezTo>
                  <a:cubicBezTo>
                    <a:pt x="42863" y="60960"/>
                    <a:pt x="45720" y="56197"/>
                    <a:pt x="48577" y="51435"/>
                  </a:cubicBezTo>
                  <a:cubicBezTo>
                    <a:pt x="51435" y="47625"/>
                    <a:pt x="56198" y="43815"/>
                    <a:pt x="60960" y="40958"/>
                  </a:cubicBezTo>
                  <a:cubicBezTo>
                    <a:pt x="65723" y="38100"/>
                    <a:pt x="72390" y="37147"/>
                    <a:pt x="80010" y="37147"/>
                  </a:cubicBezTo>
                  <a:cubicBezTo>
                    <a:pt x="82868" y="37147"/>
                    <a:pt x="84773" y="37147"/>
                    <a:pt x="87630" y="37147"/>
                  </a:cubicBezTo>
                  <a:cubicBezTo>
                    <a:pt x="90488" y="37147"/>
                    <a:pt x="92393" y="38100"/>
                    <a:pt x="94298" y="38100"/>
                  </a:cubicBezTo>
                  <a:lnTo>
                    <a:pt x="94298" y="952"/>
                  </a:lnTo>
                  <a:cubicBezTo>
                    <a:pt x="91440" y="0"/>
                    <a:pt x="88582" y="0"/>
                    <a:pt x="85725" y="0"/>
                  </a:cubicBezTo>
                  <a:cubicBezTo>
                    <a:pt x="80963" y="0"/>
                    <a:pt x="76200" y="0"/>
                    <a:pt x="71438" y="1905"/>
                  </a:cubicBezTo>
                  <a:cubicBezTo>
                    <a:pt x="66675" y="3810"/>
                    <a:pt x="61913" y="5715"/>
                    <a:pt x="58102" y="8573"/>
                  </a:cubicBezTo>
                  <a:cubicBezTo>
                    <a:pt x="54293" y="11430"/>
                    <a:pt x="50482" y="14288"/>
                    <a:pt x="46673" y="18098"/>
                  </a:cubicBezTo>
                  <a:cubicBezTo>
                    <a:pt x="43815" y="21908"/>
                    <a:pt x="40957" y="26670"/>
                    <a:pt x="39052" y="30480"/>
                  </a:cubicBezTo>
                  <a:lnTo>
                    <a:pt x="38100" y="30480"/>
                  </a:lnTo>
                  <a:lnTo>
                    <a:pt x="38100" y="3810"/>
                  </a:lnTo>
                  <a:lnTo>
                    <a:pt x="0" y="3810"/>
                  </a:lnTo>
                  <a:lnTo>
                    <a:pt x="0" y="150495"/>
                  </a:lnTo>
                  <a:lnTo>
                    <a:pt x="40005" y="150495"/>
                  </a:lnTo>
                  <a:lnTo>
                    <a:pt x="40005" y="84773"/>
                  </a:lnTo>
                  <a:close/>
                </a:path>
              </a:pathLst>
            </a:custGeom>
            <a:grpFill/>
            <a:ln w="9525" cap="flat">
              <a:noFill/>
              <a:prstDash val="solid"/>
              <a:miter/>
            </a:ln>
          </p:spPr>
          <p:txBody>
            <a:bodyPr rtlCol="0" anchor="ctr"/>
            <a:lstStyle/>
            <a:p>
              <a:endParaRPr lang="es-CL"/>
            </a:p>
          </p:txBody>
        </p:sp>
        <p:sp>
          <p:nvSpPr>
            <p:cNvPr id="22" name="Forma libre: forma 21">
              <a:extLst>
                <a:ext uri="{FF2B5EF4-FFF2-40B4-BE49-F238E27FC236}">
                  <a16:creationId xmlns:a16="http://schemas.microsoft.com/office/drawing/2014/main" id="{E455F186-ED41-4915-9941-36AA1DCF039E}"/>
                </a:ext>
              </a:extLst>
            </p:cNvPr>
            <p:cNvSpPr/>
            <p:nvPr/>
          </p:nvSpPr>
          <p:spPr>
            <a:xfrm>
              <a:off x="5999798" y="2541270"/>
              <a:ext cx="85725" cy="190500"/>
            </a:xfrm>
            <a:custGeom>
              <a:avLst/>
              <a:gdLst>
                <a:gd name="connsiteX0" fmla="*/ 23813 w 85725"/>
                <a:gd name="connsiteY0" fmla="*/ 157163 h 190500"/>
                <a:gd name="connsiteX1" fmla="*/ 27622 w 85725"/>
                <a:gd name="connsiteY1" fmla="*/ 175260 h 190500"/>
                <a:gd name="connsiteX2" fmla="*/ 38100 w 85725"/>
                <a:gd name="connsiteY2" fmla="*/ 185738 h 190500"/>
                <a:gd name="connsiteX3" fmla="*/ 52388 w 85725"/>
                <a:gd name="connsiteY3" fmla="*/ 190500 h 190500"/>
                <a:gd name="connsiteX4" fmla="*/ 70485 w 85725"/>
                <a:gd name="connsiteY4" fmla="*/ 191453 h 190500"/>
                <a:gd name="connsiteX5" fmla="*/ 82867 w 85725"/>
                <a:gd name="connsiteY5" fmla="*/ 191453 h 190500"/>
                <a:gd name="connsiteX6" fmla="*/ 94297 w 85725"/>
                <a:gd name="connsiteY6" fmla="*/ 190500 h 190500"/>
                <a:gd name="connsiteX7" fmla="*/ 94297 w 85725"/>
                <a:gd name="connsiteY7" fmla="*/ 159068 h 190500"/>
                <a:gd name="connsiteX8" fmla="*/ 88582 w 85725"/>
                <a:gd name="connsiteY8" fmla="*/ 160020 h 190500"/>
                <a:gd name="connsiteX9" fmla="*/ 81915 w 85725"/>
                <a:gd name="connsiteY9" fmla="*/ 160020 h 190500"/>
                <a:gd name="connsiteX10" fmla="*/ 68580 w 85725"/>
                <a:gd name="connsiteY10" fmla="*/ 156210 h 190500"/>
                <a:gd name="connsiteX11" fmla="*/ 64770 w 85725"/>
                <a:gd name="connsiteY11" fmla="*/ 142875 h 190500"/>
                <a:gd name="connsiteX12" fmla="*/ 64770 w 85725"/>
                <a:gd name="connsiteY12" fmla="*/ 70485 h 190500"/>
                <a:gd name="connsiteX13" fmla="*/ 94297 w 85725"/>
                <a:gd name="connsiteY13" fmla="*/ 70485 h 190500"/>
                <a:gd name="connsiteX14" fmla="*/ 94297 w 85725"/>
                <a:gd name="connsiteY14" fmla="*/ 43815 h 190500"/>
                <a:gd name="connsiteX15" fmla="*/ 64770 w 85725"/>
                <a:gd name="connsiteY15" fmla="*/ 43815 h 190500"/>
                <a:gd name="connsiteX16" fmla="*/ 64770 w 85725"/>
                <a:gd name="connsiteY16" fmla="*/ 0 h 190500"/>
                <a:gd name="connsiteX17" fmla="*/ 24765 w 85725"/>
                <a:gd name="connsiteY17" fmla="*/ 0 h 190500"/>
                <a:gd name="connsiteX18" fmla="*/ 24765 w 85725"/>
                <a:gd name="connsiteY18" fmla="*/ 43815 h 190500"/>
                <a:gd name="connsiteX19" fmla="*/ 0 w 85725"/>
                <a:gd name="connsiteY19" fmla="*/ 43815 h 190500"/>
                <a:gd name="connsiteX20" fmla="*/ 0 w 85725"/>
                <a:gd name="connsiteY20" fmla="*/ 70485 h 190500"/>
                <a:gd name="connsiteX21" fmla="*/ 24765 w 85725"/>
                <a:gd name="connsiteY21" fmla="*/ 70485 h 190500"/>
                <a:gd name="connsiteX22" fmla="*/ 24765 w 85725"/>
                <a:gd name="connsiteY22" fmla="*/ 157163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5725" h="190500">
                  <a:moveTo>
                    <a:pt x="23813" y="157163"/>
                  </a:moveTo>
                  <a:cubicBezTo>
                    <a:pt x="23813" y="164783"/>
                    <a:pt x="24765" y="170498"/>
                    <a:pt x="27622" y="175260"/>
                  </a:cubicBezTo>
                  <a:cubicBezTo>
                    <a:pt x="30480" y="180023"/>
                    <a:pt x="33338" y="182880"/>
                    <a:pt x="38100" y="185738"/>
                  </a:cubicBezTo>
                  <a:cubicBezTo>
                    <a:pt x="41910" y="188595"/>
                    <a:pt x="47625" y="189548"/>
                    <a:pt x="52388" y="190500"/>
                  </a:cubicBezTo>
                  <a:cubicBezTo>
                    <a:pt x="58102" y="191453"/>
                    <a:pt x="63817" y="191453"/>
                    <a:pt x="70485" y="191453"/>
                  </a:cubicBezTo>
                  <a:cubicBezTo>
                    <a:pt x="74295" y="191453"/>
                    <a:pt x="78105" y="191453"/>
                    <a:pt x="82867" y="191453"/>
                  </a:cubicBezTo>
                  <a:cubicBezTo>
                    <a:pt x="86677" y="191453"/>
                    <a:pt x="90488" y="190500"/>
                    <a:pt x="94297" y="190500"/>
                  </a:cubicBezTo>
                  <a:lnTo>
                    <a:pt x="94297" y="159068"/>
                  </a:lnTo>
                  <a:cubicBezTo>
                    <a:pt x="92392" y="159068"/>
                    <a:pt x="90488" y="160020"/>
                    <a:pt x="88582" y="160020"/>
                  </a:cubicBezTo>
                  <a:cubicBezTo>
                    <a:pt x="86677" y="160020"/>
                    <a:pt x="84772" y="160020"/>
                    <a:pt x="81915" y="160020"/>
                  </a:cubicBezTo>
                  <a:cubicBezTo>
                    <a:pt x="75247" y="160020"/>
                    <a:pt x="70485" y="159068"/>
                    <a:pt x="68580" y="156210"/>
                  </a:cubicBezTo>
                  <a:cubicBezTo>
                    <a:pt x="66675" y="154305"/>
                    <a:pt x="64770" y="149543"/>
                    <a:pt x="64770" y="142875"/>
                  </a:cubicBezTo>
                  <a:lnTo>
                    <a:pt x="64770" y="70485"/>
                  </a:lnTo>
                  <a:lnTo>
                    <a:pt x="94297" y="70485"/>
                  </a:lnTo>
                  <a:lnTo>
                    <a:pt x="94297" y="43815"/>
                  </a:lnTo>
                  <a:lnTo>
                    <a:pt x="64770" y="43815"/>
                  </a:lnTo>
                  <a:lnTo>
                    <a:pt x="64770" y="0"/>
                  </a:lnTo>
                  <a:lnTo>
                    <a:pt x="24765" y="0"/>
                  </a:lnTo>
                  <a:lnTo>
                    <a:pt x="24765" y="43815"/>
                  </a:lnTo>
                  <a:lnTo>
                    <a:pt x="0" y="43815"/>
                  </a:lnTo>
                  <a:lnTo>
                    <a:pt x="0" y="70485"/>
                  </a:lnTo>
                  <a:lnTo>
                    <a:pt x="24765" y="70485"/>
                  </a:lnTo>
                  <a:lnTo>
                    <a:pt x="24765" y="157163"/>
                  </a:lnTo>
                  <a:close/>
                </a:path>
              </a:pathLst>
            </a:custGeom>
            <a:grpFill/>
            <a:ln w="9525" cap="flat">
              <a:noFill/>
              <a:prstDash val="solid"/>
              <a:miter/>
            </a:ln>
          </p:spPr>
          <p:txBody>
            <a:bodyPr rtlCol="0" anchor="ctr"/>
            <a:lstStyle/>
            <a:p>
              <a:endParaRPr lang="es-CL"/>
            </a:p>
          </p:txBody>
        </p:sp>
        <p:sp>
          <p:nvSpPr>
            <p:cNvPr id="23" name="Forma libre: forma 22">
              <a:extLst>
                <a:ext uri="{FF2B5EF4-FFF2-40B4-BE49-F238E27FC236}">
                  <a16:creationId xmlns:a16="http://schemas.microsoft.com/office/drawing/2014/main" id="{6829F7AE-7182-4474-AEC3-1F1D8CB5EB39}"/>
                </a:ext>
              </a:extLst>
            </p:cNvPr>
            <p:cNvSpPr/>
            <p:nvPr/>
          </p:nvSpPr>
          <p:spPr>
            <a:xfrm>
              <a:off x="6114098" y="2585085"/>
              <a:ext cx="38100" cy="142875"/>
            </a:xfrm>
            <a:custGeom>
              <a:avLst/>
              <a:gdLst>
                <a:gd name="connsiteX0" fmla="*/ 0 w 38100"/>
                <a:gd name="connsiteY0" fmla="*/ 0 h 142875"/>
                <a:gd name="connsiteX1" fmla="*/ 40005 w 38100"/>
                <a:gd name="connsiteY1" fmla="*/ 0 h 142875"/>
                <a:gd name="connsiteX2" fmla="*/ 40005 w 38100"/>
                <a:gd name="connsiteY2" fmla="*/ 146685 h 142875"/>
                <a:gd name="connsiteX3" fmla="*/ 0 w 38100"/>
                <a:gd name="connsiteY3" fmla="*/ 146685 h 142875"/>
              </a:gdLst>
              <a:ahLst/>
              <a:cxnLst>
                <a:cxn ang="0">
                  <a:pos x="connsiteX0" y="connsiteY0"/>
                </a:cxn>
                <a:cxn ang="0">
                  <a:pos x="connsiteX1" y="connsiteY1"/>
                </a:cxn>
                <a:cxn ang="0">
                  <a:pos x="connsiteX2" y="connsiteY2"/>
                </a:cxn>
                <a:cxn ang="0">
                  <a:pos x="connsiteX3" y="connsiteY3"/>
                </a:cxn>
              </a:cxnLst>
              <a:rect l="l" t="t" r="r" b="b"/>
              <a:pathLst>
                <a:path w="38100" h="142875">
                  <a:moveTo>
                    <a:pt x="0" y="0"/>
                  </a:moveTo>
                  <a:lnTo>
                    <a:pt x="40005" y="0"/>
                  </a:lnTo>
                  <a:lnTo>
                    <a:pt x="40005" y="146685"/>
                  </a:lnTo>
                  <a:lnTo>
                    <a:pt x="0" y="146685"/>
                  </a:lnTo>
                  <a:close/>
                </a:path>
              </a:pathLst>
            </a:custGeom>
            <a:grpFill/>
            <a:ln w="9525" cap="flat">
              <a:noFill/>
              <a:prstDash val="solid"/>
              <a:miter/>
            </a:ln>
          </p:spPr>
          <p:txBody>
            <a:bodyPr rtlCol="0" anchor="ctr"/>
            <a:lstStyle/>
            <a:p>
              <a:endParaRPr lang="es-CL"/>
            </a:p>
          </p:txBody>
        </p:sp>
        <p:sp>
          <p:nvSpPr>
            <p:cNvPr id="24" name="Forma libre: forma 23">
              <a:extLst>
                <a:ext uri="{FF2B5EF4-FFF2-40B4-BE49-F238E27FC236}">
                  <a16:creationId xmlns:a16="http://schemas.microsoft.com/office/drawing/2014/main" id="{966F3F12-1E99-4CC3-945A-17F2BE3220CC}"/>
                </a:ext>
              </a:extLst>
            </p:cNvPr>
            <p:cNvSpPr/>
            <p:nvPr/>
          </p:nvSpPr>
          <p:spPr>
            <a:xfrm>
              <a:off x="6114098" y="2528888"/>
              <a:ext cx="38100" cy="28575"/>
            </a:xfrm>
            <a:custGeom>
              <a:avLst/>
              <a:gdLst>
                <a:gd name="connsiteX0" fmla="*/ 0 w 38100"/>
                <a:gd name="connsiteY0" fmla="*/ 0 h 28575"/>
                <a:gd name="connsiteX1" fmla="*/ 40005 w 38100"/>
                <a:gd name="connsiteY1" fmla="*/ 0 h 28575"/>
                <a:gd name="connsiteX2" fmla="*/ 40005 w 38100"/>
                <a:gd name="connsiteY2" fmla="*/ 33338 h 28575"/>
                <a:gd name="connsiteX3" fmla="*/ 0 w 38100"/>
                <a:gd name="connsiteY3" fmla="*/ 33338 h 28575"/>
              </a:gdLst>
              <a:ahLst/>
              <a:cxnLst>
                <a:cxn ang="0">
                  <a:pos x="connsiteX0" y="connsiteY0"/>
                </a:cxn>
                <a:cxn ang="0">
                  <a:pos x="connsiteX1" y="connsiteY1"/>
                </a:cxn>
                <a:cxn ang="0">
                  <a:pos x="connsiteX2" y="connsiteY2"/>
                </a:cxn>
                <a:cxn ang="0">
                  <a:pos x="connsiteX3" y="connsiteY3"/>
                </a:cxn>
              </a:cxnLst>
              <a:rect l="l" t="t" r="r" b="b"/>
              <a:pathLst>
                <a:path w="38100" h="28575">
                  <a:moveTo>
                    <a:pt x="0" y="0"/>
                  </a:moveTo>
                  <a:lnTo>
                    <a:pt x="40005" y="0"/>
                  </a:lnTo>
                  <a:lnTo>
                    <a:pt x="40005" y="33338"/>
                  </a:lnTo>
                  <a:lnTo>
                    <a:pt x="0" y="33338"/>
                  </a:lnTo>
                  <a:close/>
                </a:path>
              </a:pathLst>
            </a:custGeom>
            <a:grpFill/>
            <a:ln w="9525" cap="flat">
              <a:noFill/>
              <a:prstDash val="solid"/>
              <a:miter/>
            </a:ln>
          </p:spPr>
          <p:txBody>
            <a:bodyPr rtlCol="0" anchor="ctr"/>
            <a:lstStyle/>
            <a:p>
              <a:endParaRPr lang="es-CL"/>
            </a:p>
          </p:txBody>
        </p:sp>
        <p:sp>
          <p:nvSpPr>
            <p:cNvPr id="25" name="Forma libre: forma 24">
              <a:extLst>
                <a:ext uri="{FF2B5EF4-FFF2-40B4-BE49-F238E27FC236}">
                  <a16:creationId xmlns:a16="http://schemas.microsoft.com/office/drawing/2014/main" id="{4F9AC7FC-9339-406D-882F-28FB145D0BCF}"/>
                </a:ext>
              </a:extLst>
            </p:cNvPr>
            <p:cNvSpPr/>
            <p:nvPr/>
          </p:nvSpPr>
          <p:spPr>
            <a:xfrm>
              <a:off x="6170295" y="2528888"/>
              <a:ext cx="85725" cy="200025"/>
            </a:xfrm>
            <a:custGeom>
              <a:avLst/>
              <a:gdLst>
                <a:gd name="connsiteX0" fmla="*/ 24765 w 85725"/>
                <a:gd name="connsiteY0" fmla="*/ 202883 h 200025"/>
                <a:gd name="connsiteX1" fmla="*/ 64770 w 85725"/>
                <a:gd name="connsiteY1" fmla="*/ 202883 h 200025"/>
                <a:gd name="connsiteX2" fmla="*/ 64770 w 85725"/>
                <a:gd name="connsiteY2" fmla="*/ 82868 h 200025"/>
                <a:gd name="connsiteX3" fmla="*/ 92392 w 85725"/>
                <a:gd name="connsiteY3" fmla="*/ 82868 h 200025"/>
                <a:gd name="connsiteX4" fmla="*/ 92392 w 85725"/>
                <a:gd name="connsiteY4" fmla="*/ 56198 h 200025"/>
                <a:gd name="connsiteX5" fmla="*/ 64770 w 85725"/>
                <a:gd name="connsiteY5" fmla="*/ 56198 h 200025"/>
                <a:gd name="connsiteX6" fmla="*/ 64770 w 85725"/>
                <a:gd name="connsiteY6" fmla="*/ 47625 h 200025"/>
                <a:gd name="connsiteX7" fmla="*/ 68580 w 85725"/>
                <a:gd name="connsiteY7" fmla="*/ 34290 h 200025"/>
                <a:gd name="connsiteX8" fmla="*/ 80010 w 85725"/>
                <a:gd name="connsiteY8" fmla="*/ 30480 h 200025"/>
                <a:gd name="connsiteX9" fmla="*/ 94297 w 85725"/>
                <a:gd name="connsiteY9" fmla="*/ 31433 h 200025"/>
                <a:gd name="connsiteX10" fmla="*/ 94297 w 85725"/>
                <a:gd name="connsiteY10" fmla="*/ 953 h 200025"/>
                <a:gd name="connsiteX11" fmla="*/ 83820 w 85725"/>
                <a:gd name="connsiteY11" fmla="*/ 0 h 200025"/>
                <a:gd name="connsiteX12" fmla="*/ 73342 w 85725"/>
                <a:gd name="connsiteY12" fmla="*/ 0 h 200025"/>
                <a:gd name="connsiteX13" fmla="*/ 36195 w 85725"/>
                <a:gd name="connsiteY13" fmla="*/ 12383 h 200025"/>
                <a:gd name="connsiteX14" fmla="*/ 23813 w 85725"/>
                <a:gd name="connsiteY14" fmla="*/ 44768 h 200025"/>
                <a:gd name="connsiteX15" fmla="*/ 23813 w 85725"/>
                <a:gd name="connsiteY15" fmla="*/ 56198 h 200025"/>
                <a:gd name="connsiteX16" fmla="*/ 0 w 85725"/>
                <a:gd name="connsiteY16" fmla="*/ 56198 h 200025"/>
                <a:gd name="connsiteX17" fmla="*/ 0 w 85725"/>
                <a:gd name="connsiteY17" fmla="*/ 82868 h 200025"/>
                <a:gd name="connsiteX18" fmla="*/ 23813 w 85725"/>
                <a:gd name="connsiteY18" fmla="*/ 82868 h 200025"/>
                <a:gd name="connsiteX19" fmla="*/ 23813 w 85725"/>
                <a:gd name="connsiteY19" fmla="*/ 202883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5725" h="200025">
                  <a:moveTo>
                    <a:pt x="24765" y="202883"/>
                  </a:moveTo>
                  <a:lnTo>
                    <a:pt x="64770" y="202883"/>
                  </a:lnTo>
                  <a:lnTo>
                    <a:pt x="64770" y="82868"/>
                  </a:lnTo>
                  <a:lnTo>
                    <a:pt x="92392" y="82868"/>
                  </a:lnTo>
                  <a:lnTo>
                    <a:pt x="92392" y="56198"/>
                  </a:lnTo>
                  <a:lnTo>
                    <a:pt x="64770" y="56198"/>
                  </a:lnTo>
                  <a:lnTo>
                    <a:pt x="64770" y="47625"/>
                  </a:lnTo>
                  <a:cubicBezTo>
                    <a:pt x="64770" y="41910"/>
                    <a:pt x="65722" y="37148"/>
                    <a:pt x="68580" y="34290"/>
                  </a:cubicBezTo>
                  <a:cubicBezTo>
                    <a:pt x="70485" y="31433"/>
                    <a:pt x="75247" y="30480"/>
                    <a:pt x="80010" y="30480"/>
                  </a:cubicBezTo>
                  <a:cubicBezTo>
                    <a:pt x="84772" y="30480"/>
                    <a:pt x="90488" y="30480"/>
                    <a:pt x="94297" y="31433"/>
                  </a:cubicBezTo>
                  <a:lnTo>
                    <a:pt x="94297" y="953"/>
                  </a:lnTo>
                  <a:cubicBezTo>
                    <a:pt x="90488" y="953"/>
                    <a:pt x="87630" y="953"/>
                    <a:pt x="83820" y="0"/>
                  </a:cubicBezTo>
                  <a:cubicBezTo>
                    <a:pt x="80010" y="0"/>
                    <a:pt x="76200" y="0"/>
                    <a:pt x="73342" y="0"/>
                  </a:cubicBezTo>
                  <a:cubicBezTo>
                    <a:pt x="57150" y="0"/>
                    <a:pt x="44767" y="3810"/>
                    <a:pt x="36195" y="12383"/>
                  </a:cubicBezTo>
                  <a:cubicBezTo>
                    <a:pt x="27622" y="20955"/>
                    <a:pt x="23813" y="31433"/>
                    <a:pt x="23813" y="44768"/>
                  </a:cubicBezTo>
                  <a:lnTo>
                    <a:pt x="23813" y="56198"/>
                  </a:lnTo>
                  <a:lnTo>
                    <a:pt x="0" y="56198"/>
                  </a:lnTo>
                  <a:lnTo>
                    <a:pt x="0" y="82868"/>
                  </a:lnTo>
                  <a:lnTo>
                    <a:pt x="23813" y="82868"/>
                  </a:lnTo>
                  <a:lnTo>
                    <a:pt x="23813" y="202883"/>
                  </a:lnTo>
                  <a:close/>
                </a:path>
              </a:pathLst>
            </a:custGeom>
            <a:grpFill/>
            <a:ln w="9525" cap="flat">
              <a:noFill/>
              <a:prstDash val="solid"/>
              <a:miter/>
            </a:ln>
          </p:spPr>
          <p:txBody>
            <a:bodyPr rtlCol="0" anchor="ctr"/>
            <a:lstStyle/>
            <a:p>
              <a:endParaRPr lang="es-CL"/>
            </a:p>
          </p:txBody>
        </p:sp>
        <p:sp>
          <p:nvSpPr>
            <p:cNvPr id="26" name="Forma libre: forma 25">
              <a:extLst>
                <a:ext uri="{FF2B5EF4-FFF2-40B4-BE49-F238E27FC236}">
                  <a16:creationId xmlns:a16="http://schemas.microsoft.com/office/drawing/2014/main" id="{6B6797E6-31F6-4586-9CD4-1A4DF261360D}"/>
                </a:ext>
              </a:extLst>
            </p:cNvPr>
            <p:cNvSpPr/>
            <p:nvPr/>
          </p:nvSpPr>
          <p:spPr>
            <a:xfrm>
              <a:off x="6287453" y="2528888"/>
              <a:ext cx="38100" cy="28575"/>
            </a:xfrm>
            <a:custGeom>
              <a:avLst/>
              <a:gdLst>
                <a:gd name="connsiteX0" fmla="*/ 0 w 38100"/>
                <a:gd name="connsiteY0" fmla="*/ 0 h 28575"/>
                <a:gd name="connsiteX1" fmla="*/ 40005 w 38100"/>
                <a:gd name="connsiteY1" fmla="*/ 0 h 28575"/>
                <a:gd name="connsiteX2" fmla="*/ 40005 w 38100"/>
                <a:gd name="connsiteY2" fmla="*/ 33338 h 28575"/>
                <a:gd name="connsiteX3" fmla="*/ 0 w 38100"/>
                <a:gd name="connsiteY3" fmla="*/ 33338 h 28575"/>
              </a:gdLst>
              <a:ahLst/>
              <a:cxnLst>
                <a:cxn ang="0">
                  <a:pos x="connsiteX0" y="connsiteY0"/>
                </a:cxn>
                <a:cxn ang="0">
                  <a:pos x="connsiteX1" y="connsiteY1"/>
                </a:cxn>
                <a:cxn ang="0">
                  <a:pos x="connsiteX2" y="connsiteY2"/>
                </a:cxn>
                <a:cxn ang="0">
                  <a:pos x="connsiteX3" y="connsiteY3"/>
                </a:cxn>
              </a:cxnLst>
              <a:rect l="l" t="t" r="r" b="b"/>
              <a:pathLst>
                <a:path w="38100" h="28575">
                  <a:moveTo>
                    <a:pt x="0" y="0"/>
                  </a:moveTo>
                  <a:lnTo>
                    <a:pt x="40005" y="0"/>
                  </a:lnTo>
                  <a:lnTo>
                    <a:pt x="40005" y="33338"/>
                  </a:lnTo>
                  <a:lnTo>
                    <a:pt x="0" y="33338"/>
                  </a:lnTo>
                  <a:close/>
                </a:path>
              </a:pathLst>
            </a:custGeom>
            <a:grpFill/>
            <a:ln w="9525" cap="flat">
              <a:noFill/>
              <a:prstDash val="solid"/>
              <a:miter/>
            </a:ln>
          </p:spPr>
          <p:txBody>
            <a:bodyPr rtlCol="0" anchor="ctr"/>
            <a:lstStyle/>
            <a:p>
              <a:endParaRPr lang="es-CL"/>
            </a:p>
          </p:txBody>
        </p:sp>
        <p:sp>
          <p:nvSpPr>
            <p:cNvPr id="27" name="Forma libre: forma 26">
              <a:extLst>
                <a:ext uri="{FF2B5EF4-FFF2-40B4-BE49-F238E27FC236}">
                  <a16:creationId xmlns:a16="http://schemas.microsoft.com/office/drawing/2014/main" id="{227EDDC0-07EC-4A23-BA8E-296DFA18AEEC}"/>
                </a:ext>
              </a:extLst>
            </p:cNvPr>
            <p:cNvSpPr/>
            <p:nvPr/>
          </p:nvSpPr>
          <p:spPr>
            <a:xfrm>
              <a:off x="6287453" y="2585085"/>
              <a:ext cx="38100" cy="142875"/>
            </a:xfrm>
            <a:custGeom>
              <a:avLst/>
              <a:gdLst>
                <a:gd name="connsiteX0" fmla="*/ 0 w 38100"/>
                <a:gd name="connsiteY0" fmla="*/ 0 h 142875"/>
                <a:gd name="connsiteX1" fmla="*/ 40005 w 38100"/>
                <a:gd name="connsiteY1" fmla="*/ 0 h 142875"/>
                <a:gd name="connsiteX2" fmla="*/ 40005 w 38100"/>
                <a:gd name="connsiteY2" fmla="*/ 146685 h 142875"/>
                <a:gd name="connsiteX3" fmla="*/ 0 w 38100"/>
                <a:gd name="connsiteY3" fmla="*/ 146685 h 142875"/>
              </a:gdLst>
              <a:ahLst/>
              <a:cxnLst>
                <a:cxn ang="0">
                  <a:pos x="connsiteX0" y="connsiteY0"/>
                </a:cxn>
                <a:cxn ang="0">
                  <a:pos x="connsiteX1" y="connsiteY1"/>
                </a:cxn>
                <a:cxn ang="0">
                  <a:pos x="connsiteX2" y="connsiteY2"/>
                </a:cxn>
                <a:cxn ang="0">
                  <a:pos x="connsiteX3" y="connsiteY3"/>
                </a:cxn>
              </a:cxnLst>
              <a:rect l="l" t="t" r="r" b="b"/>
              <a:pathLst>
                <a:path w="38100" h="142875">
                  <a:moveTo>
                    <a:pt x="0" y="0"/>
                  </a:moveTo>
                  <a:lnTo>
                    <a:pt x="40005" y="0"/>
                  </a:lnTo>
                  <a:lnTo>
                    <a:pt x="40005" y="146685"/>
                  </a:lnTo>
                  <a:lnTo>
                    <a:pt x="0" y="146685"/>
                  </a:lnTo>
                  <a:close/>
                </a:path>
              </a:pathLst>
            </a:custGeom>
            <a:grpFill/>
            <a:ln w="9525" cap="flat">
              <a:noFill/>
              <a:prstDash val="solid"/>
              <a:miter/>
            </a:ln>
          </p:spPr>
          <p:txBody>
            <a:bodyPr rtlCol="0" anchor="ctr"/>
            <a:lstStyle/>
            <a:p>
              <a:endParaRPr lang="es-CL"/>
            </a:p>
          </p:txBody>
        </p:sp>
        <p:sp>
          <p:nvSpPr>
            <p:cNvPr id="28" name="Forma libre: forma 27">
              <a:extLst>
                <a:ext uri="{FF2B5EF4-FFF2-40B4-BE49-F238E27FC236}">
                  <a16:creationId xmlns:a16="http://schemas.microsoft.com/office/drawing/2014/main" id="{1DE61C93-0AC8-4C9D-9DC5-5132202B60D4}"/>
                </a:ext>
              </a:extLst>
            </p:cNvPr>
            <p:cNvSpPr/>
            <p:nvPr/>
          </p:nvSpPr>
          <p:spPr>
            <a:xfrm>
              <a:off x="6380798" y="4068128"/>
              <a:ext cx="28575" cy="95250"/>
            </a:xfrm>
            <a:custGeom>
              <a:avLst/>
              <a:gdLst>
                <a:gd name="connsiteX0" fmla="*/ 0 w 28575"/>
                <a:gd name="connsiteY0" fmla="*/ 0 h 95250"/>
                <a:gd name="connsiteX1" fmla="*/ 28575 w 28575"/>
                <a:gd name="connsiteY1" fmla="*/ 0 h 95250"/>
                <a:gd name="connsiteX2" fmla="*/ 28575 w 28575"/>
                <a:gd name="connsiteY2" fmla="*/ 103823 h 95250"/>
                <a:gd name="connsiteX3" fmla="*/ 0 w 28575"/>
                <a:gd name="connsiteY3" fmla="*/ 103823 h 95250"/>
              </a:gdLst>
              <a:ahLst/>
              <a:cxnLst>
                <a:cxn ang="0">
                  <a:pos x="connsiteX0" y="connsiteY0"/>
                </a:cxn>
                <a:cxn ang="0">
                  <a:pos x="connsiteX1" y="connsiteY1"/>
                </a:cxn>
                <a:cxn ang="0">
                  <a:pos x="connsiteX2" y="connsiteY2"/>
                </a:cxn>
                <a:cxn ang="0">
                  <a:pos x="connsiteX3" y="connsiteY3"/>
                </a:cxn>
              </a:cxnLst>
              <a:rect l="l" t="t" r="r" b="b"/>
              <a:pathLst>
                <a:path w="28575" h="95250">
                  <a:moveTo>
                    <a:pt x="0" y="0"/>
                  </a:moveTo>
                  <a:lnTo>
                    <a:pt x="28575" y="0"/>
                  </a:lnTo>
                  <a:lnTo>
                    <a:pt x="28575" y="103823"/>
                  </a:lnTo>
                  <a:lnTo>
                    <a:pt x="0" y="103823"/>
                  </a:lnTo>
                  <a:close/>
                </a:path>
              </a:pathLst>
            </a:custGeom>
            <a:grpFill/>
            <a:ln w="9525" cap="flat">
              <a:noFill/>
              <a:prstDash val="solid"/>
              <a:miter/>
            </a:ln>
          </p:spPr>
          <p:txBody>
            <a:bodyPr rtlCol="0" anchor="ctr"/>
            <a:lstStyle/>
            <a:p>
              <a:endParaRPr lang="es-CL"/>
            </a:p>
          </p:txBody>
        </p:sp>
        <p:sp>
          <p:nvSpPr>
            <p:cNvPr id="29" name="Forma libre: forma 28">
              <a:extLst>
                <a:ext uri="{FF2B5EF4-FFF2-40B4-BE49-F238E27FC236}">
                  <a16:creationId xmlns:a16="http://schemas.microsoft.com/office/drawing/2014/main" id="{5098B524-B440-4703-B2EF-8790574A8592}"/>
                </a:ext>
              </a:extLst>
            </p:cNvPr>
            <p:cNvSpPr/>
            <p:nvPr/>
          </p:nvSpPr>
          <p:spPr>
            <a:xfrm>
              <a:off x="6380798" y="4028123"/>
              <a:ext cx="28575" cy="19050"/>
            </a:xfrm>
            <a:custGeom>
              <a:avLst/>
              <a:gdLst>
                <a:gd name="connsiteX0" fmla="*/ 0 w 28575"/>
                <a:gd name="connsiteY0" fmla="*/ 0 h 19050"/>
                <a:gd name="connsiteX1" fmla="*/ 28575 w 28575"/>
                <a:gd name="connsiteY1" fmla="*/ 0 h 19050"/>
                <a:gd name="connsiteX2" fmla="*/ 28575 w 28575"/>
                <a:gd name="connsiteY2" fmla="*/ 23812 h 19050"/>
                <a:gd name="connsiteX3" fmla="*/ 0 w 28575"/>
                <a:gd name="connsiteY3" fmla="*/ 23812 h 19050"/>
              </a:gdLst>
              <a:ahLst/>
              <a:cxnLst>
                <a:cxn ang="0">
                  <a:pos x="connsiteX0" y="connsiteY0"/>
                </a:cxn>
                <a:cxn ang="0">
                  <a:pos x="connsiteX1" y="connsiteY1"/>
                </a:cxn>
                <a:cxn ang="0">
                  <a:pos x="connsiteX2" y="connsiteY2"/>
                </a:cxn>
                <a:cxn ang="0">
                  <a:pos x="connsiteX3" y="connsiteY3"/>
                </a:cxn>
              </a:cxnLst>
              <a:rect l="l" t="t" r="r" b="b"/>
              <a:pathLst>
                <a:path w="28575" h="19050">
                  <a:moveTo>
                    <a:pt x="0" y="0"/>
                  </a:moveTo>
                  <a:lnTo>
                    <a:pt x="28575" y="0"/>
                  </a:lnTo>
                  <a:lnTo>
                    <a:pt x="28575" y="23812"/>
                  </a:lnTo>
                  <a:lnTo>
                    <a:pt x="0" y="23812"/>
                  </a:lnTo>
                  <a:close/>
                </a:path>
              </a:pathLst>
            </a:custGeom>
            <a:grpFill/>
            <a:ln w="9525" cap="flat">
              <a:noFill/>
              <a:prstDash val="solid"/>
              <a:miter/>
            </a:ln>
          </p:spPr>
          <p:txBody>
            <a:bodyPr rtlCol="0" anchor="ctr"/>
            <a:lstStyle/>
            <a:p>
              <a:endParaRPr lang="es-CL"/>
            </a:p>
          </p:txBody>
        </p:sp>
        <p:sp>
          <p:nvSpPr>
            <p:cNvPr id="30" name="Forma libre: forma 29">
              <a:extLst>
                <a:ext uri="{FF2B5EF4-FFF2-40B4-BE49-F238E27FC236}">
                  <a16:creationId xmlns:a16="http://schemas.microsoft.com/office/drawing/2014/main" id="{A9933A50-2516-4FB8-98F4-54028C5CE95D}"/>
                </a:ext>
              </a:extLst>
            </p:cNvPr>
            <p:cNvSpPr/>
            <p:nvPr/>
          </p:nvSpPr>
          <p:spPr>
            <a:xfrm>
              <a:off x="6424613" y="4064317"/>
              <a:ext cx="104775" cy="104775"/>
            </a:xfrm>
            <a:custGeom>
              <a:avLst/>
              <a:gdLst>
                <a:gd name="connsiteX0" fmla="*/ 0 w 104775"/>
                <a:gd name="connsiteY0" fmla="*/ 55245 h 104775"/>
                <a:gd name="connsiteX1" fmla="*/ 53340 w 104775"/>
                <a:gd name="connsiteY1" fmla="*/ 109538 h 104775"/>
                <a:gd name="connsiteX2" fmla="*/ 107633 w 104775"/>
                <a:gd name="connsiteY2" fmla="*/ 55245 h 104775"/>
                <a:gd name="connsiteX3" fmla="*/ 53340 w 104775"/>
                <a:gd name="connsiteY3" fmla="*/ 0 h 104775"/>
                <a:gd name="connsiteX4" fmla="*/ 0 w 104775"/>
                <a:gd name="connsiteY4" fmla="*/ 55245 h 104775"/>
                <a:gd name="connsiteX5" fmla="*/ 79058 w 104775"/>
                <a:gd name="connsiteY5" fmla="*/ 55245 h 104775"/>
                <a:gd name="connsiteX6" fmla="*/ 53340 w 104775"/>
                <a:gd name="connsiteY6" fmla="*/ 88583 h 104775"/>
                <a:gd name="connsiteX7" fmla="*/ 28575 w 104775"/>
                <a:gd name="connsiteY7" fmla="*/ 55245 h 104775"/>
                <a:gd name="connsiteX8" fmla="*/ 53340 w 104775"/>
                <a:gd name="connsiteY8" fmla="*/ 21908 h 104775"/>
                <a:gd name="connsiteX9" fmla="*/ 79058 w 104775"/>
                <a:gd name="connsiteY9" fmla="*/ 55245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775" h="104775">
                  <a:moveTo>
                    <a:pt x="0" y="55245"/>
                  </a:moveTo>
                  <a:cubicBezTo>
                    <a:pt x="0" y="88583"/>
                    <a:pt x="20955" y="109538"/>
                    <a:pt x="53340" y="109538"/>
                  </a:cubicBezTo>
                  <a:cubicBezTo>
                    <a:pt x="85725" y="109538"/>
                    <a:pt x="107633" y="87630"/>
                    <a:pt x="107633" y="55245"/>
                  </a:cubicBezTo>
                  <a:cubicBezTo>
                    <a:pt x="107633" y="21908"/>
                    <a:pt x="86677" y="0"/>
                    <a:pt x="53340" y="0"/>
                  </a:cubicBezTo>
                  <a:cubicBezTo>
                    <a:pt x="20955" y="953"/>
                    <a:pt x="0" y="21908"/>
                    <a:pt x="0" y="55245"/>
                  </a:cubicBezTo>
                  <a:close/>
                  <a:moveTo>
                    <a:pt x="79058" y="55245"/>
                  </a:moveTo>
                  <a:cubicBezTo>
                    <a:pt x="79058" y="71438"/>
                    <a:pt x="73342" y="88583"/>
                    <a:pt x="53340" y="88583"/>
                  </a:cubicBezTo>
                  <a:cubicBezTo>
                    <a:pt x="34290" y="88583"/>
                    <a:pt x="28575" y="71438"/>
                    <a:pt x="28575" y="55245"/>
                  </a:cubicBezTo>
                  <a:cubicBezTo>
                    <a:pt x="28575" y="38100"/>
                    <a:pt x="34290" y="21908"/>
                    <a:pt x="53340" y="21908"/>
                  </a:cubicBezTo>
                  <a:cubicBezTo>
                    <a:pt x="73342" y="21908"/>
                    <a:pt x="79058" y="39053"/>
                    <a:pt x="79058" y="55245"/>
                  </a:cubicBezTo>
                  <a:close/>
                </a:path>
              </a:pathLst>
            </a:custGeom>
            <a:grpFill/>
            <a:ln w="9525" cap="flat">
              <a:noFill/>
              <a:prstDash val="solid"/>
              <a:miter/>
            </a:ln>
          </p:spPr>
          <p:txBody>
            <a:bodyPr rtlCol="0" anchor="ctr"/>
            <a:lstStyle/>
            <a:p>
              <a:endParaRPr lang="es-CL"/>
            </a:p>
          </p:txBody>
        </p:sp>
        <p:sp>
          <p:nvSpPr>
            <p:cNvPr id="31" name="Forma libre: forma 30">
              <a:extLst>
                <a:ext uri="{FF2B5EF4-FFF2-40B4-BE49-F238E27FC236}">
                  <a16:creationId xmlns:a16="http://schemas.microsoft.com/office/drawing/2014/main" id="{8F75F630-23C6-41BF-AAC7-E12A10C87E80}"/>
                </a:ext>
              </a:extLst>
            </p:cNvPr>
            <p:cNvSpPr/>
            <p:nvPr/>
          </p:nvSpPr>
          <p:spPr>
            <a:xfrm>
              <a:off x="6550342" y="4065270"/>
              <a:ext cx="95250" cy="104775"/>
            </a:xfrm>
            <a:custGeom>
              <a:avLst/>
              <a:gdLst>
                <a:gd name="connsiteX0" fmla="*/ 98108 w 95250"/>
                <a:gd name="connsiteY0" fmla="*/ 106680 h 104775"/>
                <a:gd name="connsiteX1" fmla="*/ 98108 w 95250"/>
                <a:gd name="connsiteY1" fmla="*/ 42863 h 104775"/>
                <a:gd name="connsiteX2" fmla="*/ 60008 w 95250"/>
                <a:gd name="connsiteY2" fmla="*/ 0 h 104775"/>
                <a:gd name="connsiteX3" fmla="*/ 28575 w 95250"/>
                <a:gd name="connsiteY3" fmla="*/ 17145 h 104775"/>
                <a:gd name="connsiteX4" fmla="*/ 27623 w 95250"/>
                <a:gd name="connsiteY4" fmla="*/ 17145 h 104775"/>
                <a:gd name="connsiteX5" fmla="*/ 27623 w 95250"/>
                <a:gd name="connsiteY5" fmla="*/ 2858 h 104775"/>
                <a:gd name="connsiteX6" fmla="*/ 0 w 95250"/>
                <a:gd name="connsiteY6" fmla="*/ 2858 h 104775"/>
                <a:gd name="connsiteX7" fmla="*/ 0 w 95250"/>
                <a:gd name="connsiteY7" fmla="*/ 106680 h 104775"/>
                <a:gd name="connsiteX8" fmla="*/ 28575 w 95250"/>
                <a:gd name="connsiteY8" fmla="*/ 106680 h 104775"/>
                <a:gd name="connsiteX9" fmla="*/ 28575 w 95250"/>
                <a:gd name="connsiteY9" fmla="*/ 52388 h 104775"/>
                <a:gd name="connsiteX10" fmla="*/ 50483 w 95250"/>
                <a:gd name="connsiteY10" fmla="*/ 22860 h 104775"/>
                <a:gd name="connsiteX11" fmla="*/ 68580 w 95250"/>
                <a:gd name="connsiteY11" fmla="*/ 48577 h 104775"/>
                <a:gd name="connsiteX12" fmla="*/ 68580 w 95250"/>
                <a:gd name="connsiteY12" fmla="*/ 107633 h 104775"/>
                <a:gd name="connsiteX13" fmla="*/ 98108 w 95250"/>
                <a:gd name="connsiteY13" fmla="*/ 107633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5250" h="104775">
                  <a:moveTo>
                    <a:pt x="98108" y="106680"/>
                  </a:moveTo>
                  <a:lnTo>
                    <a:pt x="98108" y="42863"/>
                  </a:lnTo>
                  <a:cubicBezTo>
                    <a:pt x="98108" y="17145"/>
                    <a:pt x="90488" y="0"/>
                    <a:pt x="60008" y="0"/>
                  </a:cubicBezTo>
                  <a:cubicBezTo>
                    <a:pt x="47625" y="0"/>
                    <a:pt x="35243" y="5715"/>
                    <a:pt x="28575" y="17145"/>
                  </a:cubicBezTo>
                  <a:lnTo>
                    <a:pt x="27623" y="17145"/>
                  </a:lnTo>
                  <a:lnTo>
                    <a:pt x="27623" y="2858"/>
                  </a:lnTo>
                  <a:lnTo>
                    <a:pt x="0" y="2858"/>
                  </a:lnTo>
                  <a:lnTo>
                    <a:pt x="0" y="106680"/>
                  </a:lnTo>
                  <a:lnTo>
                    <a:pt x="28575" y="106680"/>
                  </a:lnTo>
                  <a:lnTo>
                    <a:pt x="28575" y="52388"/>
                  </a:lnTo>
                  <a:cubicBezTo>
                    <a:pt x="28575" y="31433"/>
                    <a:pt x="35243" y="22860"/>
                    <a:pt x="50483" y="22860"/>
                  </a:cubicBezTo>
                  <a:cubicBezTo>
                    <a:pt x="63818" y="22860"/>
                    <a:pt x="68580" y="31433"/>
                    <a:pt x="68580" y="48577"/>
                  </a:cubicBezTo>
                  <a:lnTo>
                    <a:pt x="68580" y="107633"/>
                  </a:lnTo>
                  <a:lnTo>
                    <a:pt x="98108" y="107633"/>
                  </a:lnTo>
                  <a:close/>
                </a:path>
              </a:pathLst>
            </a:custGeom>
            <a:grpFill/>
            <a:ln w="9525" cap="flat">
              <a:noFill/>
              <a:prstDash val="solid"/>
              <a:miter/>
            </a:ln>
          </p:spPr>
          <p:txBody>
            <a:bodyPr rtlCol="0" anchor="ctr"/>
            <a:lstStyle/>
            <a:p>
              <a:endParaRPr lang="es-CL"/>
            </a:p>
          </p:txBody>
        </p:sp>
        <p:sp>
          <p:nvSpPr>
            <p:cNvPr id="32" name="Forma libre: forma 31">
              <a:extLst>
                <a:ext uri="{FF2B5EF4-FFF2-40B4-BE49-F238E27FC236}">
                  <a16:creationId xmlns:a16="http://schemas.microsoft.com/office/drawing/2014/main" id="{B90F469C-A80D-49AD-9C70-6DF412458DB7}"/>
                </a:ext>
              </a:extLst>
            </p:cNvPr>
            <p:cNvSpPr/>
            <p:nvPr/>
          </p:nvSpPr>
          <p:spPr>
            <a:xfrm>
              <a:off x="5516880" y="4260533"/>
              <a:ext cx="1123950" cy="66675"/>
            </a:xfrm>
            <a:custGeom>
              <a:avLst/>
              <a:gdLst>
                <a:gd name="connsiteX0" fmla="*/ 0 w 1123950"/>
                <a:gd name="connsiteY0" fmla="*/ 0 h 66675"/>
                <a:gd name="connsiteX1" fmla="*/ 1132523 w 1123950"/>
                <a:gd name="connsiteY1" fmla="*/ 0 h 66675"/>
                <a:gd name="connsiteX2" fmla="*/ 1132523 w 1123950"/>
                <a:gd name="connsiteY2" fmla="*/ 72390 h 66675"/>
                <a:gd name="connsiteX3" fmla="*/ 0 w 1123950"/>
                <a:gd name="connsiteY3" fmla="*/ 72390 h 66675"/>
              </a:gdLst>
              <a:ahLst/>
              <a:cxnLst>
                <a:cxn ang="0">
                  <a:pos x="connsiteX0" y="connsiteY0"/>
                </a:cxn>
                <a:cxn ang="0">
                  <a:pos x="connsiteX1" y="connsiteY1"/>
                </a:cxn>
                <a:cxn ang="0">
                  <a:pos x="connsiteX2" y="connsiteY2"/>
                </a:cxn>
                <a:cxn ang="0">
                  <a:pos x="connsiteX3" y="connsiteY3"/>
                </a:cxn>
              </a:cxnLst>
              <a:rect l="l" t="t" r="r" b="b"/>
              <a:pathLst>
                <a:path w="1123950" h="66675">
                  <a:moveTo>
                    <a:pt x="0" y="0"/>
                  </a:moveTo>
                  <a:lnTo>
                    <a:pt x="1132523" y="0"/>
                  </a:lnTo>
                  <a:lnTo>
                    <a:pt x="1132523" y="72390"/>
                  </a:lnTo>
                  <a:lnTo>
                    <a:pt x="0" y="72390"/>
                  </a:lnTo>
                  <a:close/>
                </a:path>
              </a:pathLst>
            </a:custGeom>
            <a:grpFill/>
            <a:ln w="9525" cap="flat">
              <a:noFill/>
              <a:prstDash val="solid"/>
              <a:miter/>
            </a:ln>
          </p:spPr>
          <p:txBody>
            <a:bodyPr rtlCol="0" anchor="ctr"/>
            <a:lstStyle/>
            <a:p>
              <a:endParaRPr lang="es-CL"/>
            </a:p>
          </p:txBody>
        </p:sp>
        <p:sp>
          <p:nvSpPr>
            <p:cNvPr id="33" name="Forma libre: forma 32">
              <a:extLst>
                <a:ext uri="{FF2B5EF4-FFF2-40B4-BE49-F238E27FC236}">
                  <a16:creationId xmlns:a16="http://schemas.microsoft.com/office/drawing/2014/main" id="{4A5E1496-EF9C-483D-B1C3-875104C2F865}"/>
                </a:ext>
              </a:extLst>
            </p:cNvPr>
            <p:cNvSpPr/>
            <p:nvPr/>
          </p:nvSpPr>
          <p:spPr>
            <a:xfrm>
              <a:off x="6647498" y="4016692"/>
              <a:ext cx="28575" cy="28575"/>
            </a:xfrm>
            <a:custGeom>
              <a:avLst/>
              <a:gdLst>
                <a:gd name="connsiteX0" fmla="*/ 25717 w 28575"/>
                <a:gd name="connsiteY0" fmla="*/ 4763 h 28575"/>
                <a:gd name="connsiteX1" fmla="*/ 15240 w 28575"/>
                <a:gd name="connsiteY1" fmla="*/ 0 h 28575"/>
                <a:gd name="connsiteX2" fmla="*/ 4763 w 28575"/>
                <a:gd name="connsiteY2" fmla="*/ 4763 h 28575"/>
                <a:gd name="connsiteX3" fmla="*/ 0 w 28575"/>
                <a:gd name="connsiteY3" fmla="*/ 15240 h 28575"/>
                <a:gd name="connsiteX4" fmla="*/ 4763 w 28575"/>
                <a:gd name="connsiteY4" fmla="*/ 25717 h 28575"/>
                <a:gd name="connsiteX5" fmla="*/ 15240 w 28575"/>
                <a:gd name="connsiteY5" fmla="*/ 30480 h 28575"/>
                <a:gd name="connsiteX6" fmla="*/ 25717 w 28575"/>
                <a:gd name="connsiteY6" fmla="*/ 25717 h 28575"/>
                <a:gd name="connsiteX7" fmla="*/ 30480 w 28575"/>
                <a:gd name="connsiteY7" fmla="*/ 15240 h 28575"/>
                <a:gd name="connsiteX8" fmla="*/ 25717 w 28575"/>
                <a:gd name="connsiteY8" fmla="*/ 4763 h 28575"/>
                <a:gd name="connsiteX9" fmla="*/ 24765 w 28575"/>
                <a:gd name="connsiteY9" fmla="*/ 24765 h 28575"/>
                <a:gd name="connsiteX10" fmla="*/ 16192 w 28575"/>
                <a:gd name="connsiteY10" fmla="*/ 28575 h 28575"/>
                <a:gd name="connsiteX11" fmla="*/ 6667 w 28575"/>
                <a:gd name="connsiteY11" fmla="*/ 24765 h 28575"/>
                <a:gd name="connsiteX12" fmla="*/ 2857 w 28575"/>
                <a:gd name="connsiteY12" fmla="*/ 15240 h 28575"/>
                <a:gd name="connsiteX13" fmla="*/ 6667 w 28575"/>
                <a:gd name="connsiteY13" fmla="*/ 5715 h 28575"/>
                <a:gd name="connsiteX14" fmla="*/ 15240 w 28575"/>
                <a:gd name="connsiteY14" fmla="*/ 1905 h 28575"/>
                <a:gd name="connsiteX15" fmla="*/ 23813 w 28575"/>
                <a:gd name="connsiteY15" fmla="*/ 5715 h 28575"/>
                <a:gd name="connsiteX16" fmla="*/ 27623 w 28575"/>
                <a:gd name="connsiteY16" fmla="*/ 15240 h 28575"/>
                <a:gd name="connsiteX17" fmla="*/ 24765 w 28575"/>
                <a:gd name="connsiteY17" fmla="*/ 24765 h 28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575" h="28575">
                  <a:moveTo>
                    <a:pt x="25717" y="4763"/>
                  </a:moveTo>
                  <a:cubicBezTo>
                    <a:pt x="22860" y="1905"/>
                    <a:pt x="19050" y="0"/>
                    <a:pt x="15240" y="0"/>
                  </a:cubicBezTo>
                  <a:cubicBezTo>
                    <a:pt x="11430" y="0"/>
                    <a:pt x="7620" y="1905"/>
                    <a:pt x="4763" y="4763"/>
                  </a:cubicBezTo>
                  <a:cubicBezTo>
                    <a:pt x="1905" y="7620"/>
                    <a:pt x="0" y="11430"/>
                    <a:pt x="0" y="15240"/>
                  </a:cubicBezTo>
                  <a:cubicBezTo>
                    <a:pt x="0" y="19050"/>
                    <a:pt x="1905" y="22860"/>
                    <a:pt x="4763" y="25717"/>
                  </a:cubicBezTo>
                  <a:cubicBezTo>
                    <a:pt x="7620" y="28575"/>
                    <a:pt x="11430" y="30480"/>
                    <a:pt x="15240" y="30480"/>
                  </a:cubicBezTo>
                  <a:cubicBezTo>
                    <a:pt x="19050" y="30480"/>
                    <a:pt x="22860" y="28575"/>
                    <a:pt x="25717" y="25717"/>
                  </a:cubicBezTo>
                  <a:cubicBezTo>
                    <a:pt x="28575" y="22860"/>
                    <a:pt x="30480" y="19050"/>
                    <a:pt x="30480" y="15240"/>
                  </a:cubicBezTo>
                  <a:cubicBezTo>
                    <a:pt x="30480" y="11430"/>
                    <a:pt x="28575" y="7620"/>
                    <a:pt x="25717" y="4763"/>
                  </a:cubicBezTo>
                  <a:close/>
                  <a:moveTo>
                    <a:pt x="24765" y="24765"/>
                  </a:moveTo>
                  <a:cubicBezTo>
                    <a:pt x="21907" y="27623"/>
                    <a:pt x="19050" y="28575"/>
                    <a:pt x="16192" y="28575"/>
                  </a:cubicBezTo>
                  <a:cubicBezTo>
                    <a:pt x="12382" y="28575"/>
                    <a:pt x="9525" y="27623"/>
                    <a:pt x="6667" y="24765"/>
                  </a:cubicBezTo>
                  <a:cubicBezTo>
                    <a:pt x="3810" y="21908"/>
                    <a:pt x="2857" y="19050"/>
                    <a:pt x="2857" y="15240"/>
                  </a:cubicBezTo>
                  <a:cubicBezTo>
                    <a:pt x="2857" y="11430"/>
                    <a:pt x="3810" y="8573"/>
                    <a:pt x="6667" y="5715"/>
                  </a:cubicBezTo>
                  <a:cubicBezTo>
                    <a:pt x="9525" y="2858"/>
                    <a:pt x="12382" y="1905"/>
                    <a:pt x="15240" y="1905"/>
                  </a:cubicBezTo>
                  <a:cubicBezTo>
                    <a:pt x="19050" y="1905"/>
                    <a:pt x="21907" y="2858"/>
                    <a:pt x="23813" y="5715"/>
                  </a:cubicBezTo>
                  <a:cubicBezTo>
                    <a:pt x="26670" y="8573"/>
                    <a:pt x="27623" y="11430"/>
                    <a:pt x="27623" y="15240"/>
                  </a:cubicBezTo>
                  <a:cubicBezTo>
                    <a:pt x="28575" y="19050"/>
                    <a:pt x="26670" y="21908"/>
                    <a:pt x="24765" y="24765"/>
                  </a:cubicBezTo>
                  <a:close/>
                </a:path>
              </a:pathLst>
            </a:custGeom>
            <a:grpFill/>
            <a:ln w="9525" cap="flat">
              <a:noFill/>
              <a:prstDash val="solid"/>
              <a:miter/>
            </a:ln>
          </p:spPr>
          <p:txBody>
            <a:bodyPr rtlCol="0" anchor="ctr"/>
            <a:lstStyle/>
            <a:p>
              <a:endParaRPr lang="es-CL"/>
            </a:p>
          </p:txBody>
        </p:sp>
        <p:sp>
          <p:nvSpPr>
            <p:cNvPr id="34" name="Forma libre: forma 33">
              <a:extLst>
                <a:ext uri="{FF2B5EF4-FFF2-40B4-BE49-F238E27FC236}">
                  <a16:creationId xmlns:a16="http://schemas.microsoft.com/office/drawing/2014/main" id="{2F4CD572-4AC0-4339-A5E4-6236F166287C}"/>
                </a:ext>
              </a:extLst>
            </p:cNvPr>
            <p:cNvSpPr/>
            <p:nvPr/>
          </p:nvSpPr>
          <p:spPr>
            <a:xfrm>
              <a:off x="6656070" y="4023360"/>
              <a:ext cx="9525" cy="9525"/>
            </a:xfrm>
            <a:custGeom>
              <a:avLst/>
              <a:gdLst>
                <a:gd name="connsiteX0" fmla="*/ 13335 w 9525"/>
                <a:gd name="connsiteY0" fmla="*/ 15240 h 9525"/>
                <a:gd name="connsiteX1" fmla="*/ 13335 w 9525"/>
                <a:gd name="connsiteY1" fmla="*/ 14288 h 9525"/>
                <a:gd name="connsiteX2" fmla="*/ 13335 w 9525"/>
                <a:gd name="connsiteY2" fmla="*/ 13335 h 9525"/>
                <a:gd name="connsiteX3" fmla="*/ 12382 w 9525"/>
                <a:gd name="connsiteY3" fmla="*/ 10478 h 9525"/>
                <a:gd name="connsiteX4" fmla="*/ 9525 w 9525"/>
                <a:gd name="connsiteY4" fmla="*/ 8573 h 9525"/>
                <a:gd name="connsiteX5" fmla="*/ 11430 w 9525"/>
                <a:gd name="connsiteY5" fmla="*/ 7620 h 9525"/>
                <a:gd name="connsiteX6" fmla="*/ 13335 w 9525"/>
                <a:gd name="connsiteY6" fmla="*/ 4763 h 9525"/>
                <a:gd name="connsiteX7" fmla="*/ 10477 w 9525"/>
                <a:gd name="connsiteY7" fmla="*/ 953 h 9525"/>
                <a:gd name="connsiteX8" fmla="*/ 5715 w 9525"/>
                <a:gd name="connsiteY8" fmla="*/ 0 h 9525"/>
                <a:gd name="connsiteX9" fmla="*/ 0 w 9525"/>
                <a:gd name="connsiteY9" fmla="*/ 0 h 9525"/>
                <a:gd name="connsiteX10" fmla="*/ 0 w 9525"/>
                <a:gd name="connsiteY10" fmla="*/ 16193 h 9525"/>
                <a:gd name="connsiteX11" fmla="*/ 2857 w 9525"/>
                <a:gd name="connsiteY11" fmla="*/ 16193 h 9525"/>
                <a:gd name="connsiteX12" fmla="*/ 2857 w 9525"/>
                <a:gd name="connsiteY12" fmla="*/ 9525 h 9525"/>
                <a:gd name="connsiteX13" fmla="*/ 4763 w 9525"/>
                <a:gd name="connsiteY13" fmla="*/ 9525 h 9525"/>
                <a:gd name="connsiteX14" fmla="*/ 7620 w 9525"/>
                <a:gd name="connsiteY14" fmla="*/ 10478 h 9525"/>
                <a:gd name="connsiteX15" fmla="*/ 9525 w 9525"/>
                <a:gd name="connsiteY15" fmla="*/ 14288 h 9525"/>
                <a:gd name="connsiteX16" fmla="*/ 9525 w 9525"/>
                <a:gd name="connsiteY16" fmla="*/ 15240 h 9525"/>
                <a:gd name="connsiteX17" fmla="*/ 9525 w 9525"/>
                <a:gd name="connsiteY17" fmla="*/ 16193 h 9525"/>
                <a:gd name="connsiteX18" fmla="*/ 9525 w 9525"/>
                <a:gd name="connsiteY18" fmla="*/ 16193 h 9525"/>
                <a:gd name="connsiteX19" fmla="*/ 9525 w 9525"/>
                <a:gd name="connsiteY19" fmla="*/ 16193 h 9525"/>
                <a:gd name="connsiteX20" fmla="*/ 12382 w 9525"/>
                <a:gd name="connsiteY20" fmla="*/ 16193 h 9525"/>
                <a:gd name="connsiteX21" fmla="*/ 13335 w 9525"/>
                <a:gd name="connsiteY21" fmla="*/ 15240 h 9525"/>
                <a:gd name="connsiteX22" fmla="*/ 13335 w 9525"/>
                <a:gd name="connsiteY22" fmla="*/ 15240 h 9525"/>
                <a:gd name="connsiteX23" fmla="*/ 9525 w 9525"/>
                <a:gd name="connsiteY23" fmla="*/ 7620 h 9525"/>
                <a:gd name="connsiteX24" fmla="*/ 6667 w 9525"/>
                <a:gd name="connsiteY24" fmla="*/ 7620 h 9525"/>
                <a:gd name="connsiteX25" fmla="*/ 3810 w 9525"/>
                <a:gd name="connsiteY25" fmla="*/ 7620 h 9525"/>
                <a:gd name="connsiteX26" fmla="*/ 3810 w 9525"/>
                <a:gd name="connsiteY26" fmla="*/ 1905 h 9525"/>
                <a:gd name="connsiteX27" fmla="*/ 6667 w 9525"/>
                <a:gd name="connsiteY27" fmla="*/ 1905 h 9525"/>
                <a:gd name="connsiteX28" fmla="*/ 10477 w 9525"/>
                <a:gd name="connsiteY28" fmla="*/ 2858 h 9525"/>
                <a:gd name="connsiteX29" fmla="*/ 11430 w 9525"/>
                <a:gd name="connsiteY29" fmla="*/ 4763 h 9525"/>
                <a:gd name="connsiteX30" fmla="*/ 9525 w 9525"/>
                <a:gd name="connsiteY30" fmla="*/ 7620 h 9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525" h="9525">
                  <a:moveTo>
                    <a:pt x="13335" y="15240"/>
                  </a:moveTo>
                  <a:cubicBezTo>
                    <a:pt x="13335" y="15240"/>
                    <a:pt x="13335" y="14288"/>
                    <a:pt x="13335" y="14288"/>
                  </a:cubicBezTo>
                  <a:lnTo>
                    <a:pt x="13335" y="13335"/>
                  </a:lnTo>
                  <a:cubicBezTo>
                    <a:pt x="13335" y="12383"/>
                    <a:pt x="13335" y="11430"/>
                    <a:pt x="12382" y="10478"/>
                  </a:cubicBezTo>
                  <a:cubicBezTo>
                    <a:pt x="11430" y="9525"/>
                    <a:pt x="10477" y="9525"/>
                    <a:pt x="9525" y="8573"/>
                  </a:cubicBezTo>
                  <a:cubicBezTo>
                    <a:pt x="10477" y="8573"/>
                    <a:pt x="11430" y="8573"/>
                    <a:pt x="11430" y="7620"/>
                  </a:cubicBezTo>
                  <a:cubicBezTo>
                    <a:pt x="12382" y="6668"/>
                    <a:pt x="13335" y="5715"/>
                    <a:pt x="13335" y="4763"/>
                  </a:cubicBezTo>
                  <a:cubicBezTo>
                    <a:pt x="13335" y="2858"/>
                    <a:pt x="12382" y="953"/>
                    <a:pt x="10477" y="953"/>
                  </a:cubicBezTo>
                  <a:cubicBezTo>
                    <a:pt x="9525" y="953"/>
                    <a:pt x="7620" y="0"/>
                    <a:pt x="5715" y="0"/>
                  </a:cubicBezTo>
                  <a:lnTo>
                    <a:pt x="0" y="0"/>
                  </a:lnTo>
                  <a:lnTo>
                    <a:pt x="0" y="16193"/>
                  </a:lnTo>
                  <a:lnTo>
                    <a:pt x="2857" y="16193"/>
                  </a:lnTo>
                  <a:lnTo>
                    <a:pt x="2857" y="9525"/>
                  </a:lnTo>
                  <a:lnTo>
                    <a:pt x="4763" y="9525"/>
                  </a:lnTo>
                  <a:cubicBezTo>
                    <a:pt x="6667" y="9525"/>
                    <a:pt x="7620" y="9525"/>
                    <a:pt x="7620" y="10478"/>
                  </a:cubicBezTo>
                  <a:cubicBezTo>
                    <a:pt x="8572" y="11430"/>
                    <a:pt x="9525" y="12383"/>
                    <a:pt x="9525" y="14288"/>
                  </a:cubicBezTo>
                  <a:lnTo>
                    <a:pt x="9525" y="15240"/>
                  </a:lnTo>
                  <a:lnTo>
                    <a:pt x="9525" y="16193"/>
                  </a:lnTo>
                  <a:cubicBezTo>
                    <a:pt x="9525" y="16193"/>
                    <a:pt x="9525" y="16193"/>
                    <a:pt x="9525" y="16193"/>
                  </a:cubicBezTo>
                  <a:cubicBezTo>
                    <a:pt x="9525" y="16193"/>
                    <a:pt x="9525" y="16193"/>
                    <a:pt x="9525" y="16193"/>
                  </a:cubicBezTo>
                  <a:lnTo>
                    <a:pt x="12382" y="16193"/>
                  </a:lnTo>
                  <a:lnTo>
                    <a:pt x="13335" y="15240"/>
                  </a:lnTo>
                  <a:cubicBezTo>
                    <a:pt x="13335" y="16193"/>
                    <a:pt x="13335" y="16193"/>
                    <a:pt x="13335" y="15240"/>
                  </a:cubicBezTo>
                  <a:close/>
                  <a:moveTo>
                    <a:pt x="9525" y="7620"/>
                  </a:moveTo>
                  <a:cubicBezTo>
                    <a:pt x="8572" y="7620"/>
                    <a:pt x="7620" y="7620"/>
                    <a:pt x="6667" y="7620"/>
                  </a:cubicBezTo>
                  <a:lnTo>
                    <a:pt x="3810" y="7620"/>
                  </a:lnTo>
                  <a:lnTo>
                    <a:pt x="3810" y="1905"/>
                  </a:lnTo>
                  <a:lnTo>
                    <a:pt x="6667" y="1905"/>
                  </a:lnTo>
                  <a:cubicBezTo>
                    <a:pt x="8572" y="1905"/>
                    <a:pt x="9525" y="1905"/>
                    <a:pt x="10477" y="2858"/>
                  </a:cubicBezTo>
                  <a:cubicBezTo>
                    <a:pt x="11430" y="2858"/>
                    <a:pt x="11430" y="3810"/>
                    <a:pt x="11430" y="4763"/>
                  </a:cubicBezTo>
                  <a:cubicBezTo>
                    <a:pt x="10477" y="6668"/>
                    <a:pt x="10477" y="7620"/>
                    <a:pt x="9525" y="7620"/>
                  </a:cubicBezTo>
                  <a:close/>
                </a:path>
              </a:pathLst>
            </a:custGeom>
            <a:grpFill/>
            <a:ln w="9525" cap="flat">
              <a:noFill/>
              <a:prstDash val="solid"/>
              <a:miter/>
            </a:ln>
          </p:spPr>
          <p:txBody>
            <a:bodyPr rtlCol="0" anchor="ctr"/>
            <a:lstStyle/>
            <a:p>
              <a:endParaRPr lang="es-CL"/>
            </a:p>
          </p:txBody>
        </p:sp>
        <p:sp>
          <p:nvSpPr>
            <p:cNvPr id="35" name="Forma libre: forma 34">
              <a:extLst>
                <a:ext uri="{FF2B5EF4-FFF2-40B4-BE49-F238E27FC236}">
                  <a16:creationId xmlns:a16="http://schemas.microsoft.com/office/drawing/2014/main" id="{1C7F773E-4E8F-4D3D-9078-111B8E4B4E8D}"/>
                </a:ext>
              </a:extLst>
            </p:cNvPr>
            <p:cNvSpPr/>
            <p:nvPr/>
          </p:nvSpPr>
          <p:spPr>
            <a:xfrm>
              <a:off x="6340792" y="2581275"/>
              <a:ext cx="142875" cy="152400"/>
            </a:xfrm>
            <a:custGeom>
              <a:avLst/>
              <a:gdLst>
                <a:gd name="connsiteX0" fmla="*/ 20955 w 142875"/>
                <a:gd name="connsiteY0" fmla="*/ 133350 h 152400"/>
                <a:gd name="connsiteX1" fmla="*/ 44768 w 142875"/>
                <a:gd name="connsiteY1" fmla="*/ 149543 h 152400"/>
                <a:gd name="connsiteX2" fmla="*/ 76200 w 142875"/>
                <a:gd name="connsiteY2" fmla="*/ 155258 h 152400"/>
                <a:gd name="connsiteX3" fmla="*/ 119063 w 142875"/>
                <a:gd name="connsiteY3" fmla="*/ 143828 h 152400"/>
                <a:gd name="connsiteX4" fmla="*/ 144780 w 142875"/>
                <a:gd name="connsiteY4" fmla="*/ 105728 h 152400"/>
                <a:gd name="connsiteX5" fmla="*/ 109538 w 142875"/>
                <a:gd name="connsiteY5" fmla="*/ 105728 h 152400"/>
                <a:gd name="connsiteX6" fmla="*/ 98108 w 142875"/>
                <a:gd name="connsiteY6" fmla="*/ 118110 h 152400"/>
                <a:gd name="connsiteX7" fmla="*/ 77153 w 142875"/>
                <a:gd name="connsiteY7" fmla="*/ 123825 h 152400"/>
                <a:gd name="connsiteX8" fmla="*/ 51435 w 142875"/>
                <a:gd name="connsiteY8" fmla="*/ 115253 h 152400"/>
                <a:gd name="connsiteX9" fmla="*/ 41910 w 142875"/>
                <a:gd name="connsiteY9" fmla="*/ 86678 h 152400"/>
                <a:gd name="connsiteX10" fmla="*/ 147638 w 142875"/>
                <a:gd name="connsiteY10" fmla="*/ 86678 h 152400"/>
                <a:gd name="connsiteX11" fmla="*/ 144780 w 142875"/>
                <a:gd name="connsiteY11" fmla="*/ 54293 h 152400"/>
                <a:gd name="connsiteX12" fmla="*/ 131445 w 142875"/>
                <a:gd name="connsiteY12" fmla="*/ 26670 h 152400"/>
                <a:gd name="connsiteX13" fmla="*/ 108585 w 142875"/>
                <a:gd name="connsiteY13" fmla="*/ 7620 h 152400"/>
                <a:gd name="connsiteX14" fmla="*/ 75248 w 142875"/>
                <a:gd name="connsiteY14" fmla="*/ 0 h 152400"/>
                <a:gd name="connsiteX15" fmla="*/ 44768 w 142875"/>
                <a:gd name="connsiteY15" fmla="*/ 5715 h 152400"/>
                <a:gd name="connsiteX16" fmla="*/ 20955 w 142875"/>
                <a:gd name="connsiteY16" fmla="*/ 21908 h 152400"/>
                <a:gd name="connsiteX17" fmla="*/ 5715 w 142875"/>
                <a:gd name="connsiteY17" fmla="*/ 46672 h 152400"/>
                <a:gd name="connsiteX18" fmla="*/ 0 w 142875"/>
                <a:gd name="connsiteY18" fmla="*/ 77153 h 152400"/>
                <a:gd name="connsiteX19" fmla="*/ 5715 w 142875"/>
                <a:gd name="connsiteY19" fmla="*/ 108585 h 152400"/>
                <a:gd name="connsiteX20" fmla="*/ 20955 w 142875"/>
                <a:gd name="connsiteY20" fmla="*/ 133350 h 152400"/>
                <a:gd name="connsiteX21" fmla="*/ 42863 w 142875"/>
                <a:gd name="connsiteY21" fmla="*/ 51435 h 152400"/>
                <a:gd name="connsiteX22" fmla="*/ 48578 w 142875"/>
                <a:gd name="connsiteY22" fmla="*/ 40958 h 152400"/>
                <a:gd name="connsiteX23" fmla="*/ 59055 w 142875"/>
                <a:gd name="connsiteY23" fmla="*/ 32385 h 152400"/>
                <a:gd name="connsiteX24" fmla="*/ 75248 w 142875"/>
                <a:gd name="connsiteY24" fmla="*/ 29528 h 152400"/>
                <a:gd name="connsiteX25" fmla="*/ 97155 w 142875"/>
                <a:gd name="connsiteY25" fmla="*/ 37147 h 152400"/>
                <a:gd name="connsiteX26" fmla="*/ 107633 w 142875"/>
                <a:gd name="connsiteY26" fmla="*/ 60008 h 152400"/>
                <a:gd name="connsiteX27" fmla="*/ 40958 w 142875"/>
                <a:gd name="connsiteY27" fmla="*/ 60008 h 152400"/>
                <a:gd name="connsiteX28" fmla="*/ 42863 w 142875"/>
                <a:gd name="connsiteY28" fmla="*/ 51435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42875" h="152400">
                  <a:moveTo>
                    <a:pt x="20955" y="133350"/>
                  </a:moveTo>
                  <a:cubicBezTo>
                    <a:pt x="27623" y="140018"/>
                    <a:pt x="35243" y="145733"/>
                    <a:pt x="44768" y="149543"/>
                  </a:cubicBezTo>
                  <a:cubicBezTo>
                    <a:pt x="54293" y="153353"/>
                    <a:pt x="64770" y="155258"/>
                    <a:pt x="76200" y="155258"/>
                  </a:cubicBezTo>
                  <a:cubicBezTo>
                    <a:pt x="92393" y="155258"/>
                    <a:pt x="106680" y="151448"/>
                    <a:pt x="119063" y="143828"/>
                  </a:cubicBezTo>
                  <a:cubicBezTo>
                    <a:pt x="130493" y="136208"/>
                    <a:pt x="139065" y="123825"/>
                    <a:pt x="144780" y="105728"/>
                  </a:cubicBezTo>
                  <a:lnTo>
                    <a:pt x="109538" y="105728"/>
                  </a:lnTo>
                  <a:cubicBezTo>
                    <a:pt x="107633" y="109538"/>
                    <a:pt x="103823" y="114300"/>
                    <a:pt x="98108" y="118110"/>
                  </a:cubicBezTo>
                  <a:cubicBezTo>
                    <a:pt x="92393" y="121920"/>
                    <a:pt x="84773" y="123825"/>
                    <a:pt x="77153" y="123825"/>
                  </a:cubicBezTo>
                  <a:cubicBezTo>
                    <a:pt x="65723" y="123825"/>
                    <a:pt x="57150" y="120968"/>
                    <a:pt x="51435" y="115253"/>
                  </a:cubicBezTo>
                  <a:cubicBezTo>
                    <a:pt x="45720" y="109538"/>
                    <a:pt x="41910" y="100013"/>
                    <a:pt x="41910" y="86678"/>
                  </a:cubicBezTo>
                  <a:lnTo>
                    <a:pt x="147638" y="86678"/>
                  </a:lnTo>
                  <a:cubicBezTo>
                    <a:pt x="148590" y="75248"/>
                    <a:pt x="147638" y="64770"/>
                    <a:pt x="144780" y="54293"/>
                  </a:cubicBezTo>
                  <a:cubicBezTo>
                    <a:pt x="141923" y="43815"/>
                    <a:pt x="138113" y="34290"/>
                    <a:pt x="131445" y="26670"/>
                  </a:cubicBezTo>
                  <a:cubicBezTo>
                    <a:pt x="125730" y="18098"/>
                    <a:pt x="118110" y="12383"/>
                    <a:pt x="108585" y="7620"/>
                  </a:cubicBezTo>
                  <a:cubicBezTo>
                    <a:pt x="99060" y="1905"/>
                    <a:pt x="88583" y="0"/>
                    <a:pt x="75248" y="0"/>
                  </a:cubicBezTo>
                  <a:cubicBezTo>
                    <a:pt x="63818" y="0"/>
                    <a:pt x="54293" y="1905"/>
                    <a:pt x="44768" y="5715"/>
                  </a:cubicBezTo>
                  <a:cubicBezTo>
                    <a:pt x="35243" y="9525"/>
                    <a:pt x="27623" y="15240"/>
                    <a:pt x="20955" y="21908"/>
                  </a:cubicBezTo>
                  <a:cubicBezTo>
                    <a:pt x="14288" y="28575"/>
                    <a:pt x="9525" y="37147"/>
                    <a:pt x="5715" y="46672"/>
                  </a:cubicBezTo>
                  <a:cubicBezTo>
                    <a:pt x="1905" y="56197"/>
                    <a:pt x="0" y="66675"/>
                    <a:pt x="0" y="77153"/>
                  </a:cubicBezTo>
                  <a:cubicBezTo>
                    <a:pt x="0" y="88583"/>
                    <a:pt x="1905" y="99060"/>
                    <a:pt x="5715" y="108585"/>
                  </a:cubicBezTo>
                  <a:cubicBezTo>
                    <a:pt x="9525" y="118110"/>
                    <a:pt x="14288" y="125730"/>
                    <a:pt x="20955" y="133350"/>
                  </a:cubicBezTo>
                  <a:close/>
                  <a:moveTo>
                    <a:pt x="42863" y="51435"/>
                  </a:moveTo>
                  <a:cubicBezTo>
                    <a:pt x="43815" y="47625"/>
                    <a:pt x="45720" y="44768"/>
                    <a:pt x="48578" y="40958"/>
                  </a:cubicBezTo>
                  <a:cubicBezTo>
                    <a:pt x="51435" y="38100"/>
                    <a:pt x="54293" y="35243"/>
                    <a:pt x="59055" y="32385"/>
                  </a:cubicBezTo>
                  <a:cubicBezTo>
                    <a:pt x="62865" y="30480"/>
                    <a:pt x="68580" y="29528"/>
                    <a:pt x="75248" y="29528"/>
                  </a:cubicBezTo>
                  <a:cubicBezTo>
                    <a:pt x="84773" y="29528"/>
                    <a:pt x="92393" y="32385"/>
                    <a:pt x="97155" y="37147"/>
                  </a:cubicBezTo>
                  <a:cubicBezTo>
                    <a:pt x="101918" y="42863"/>
                    <a:pt x="105728" y="50483"/>
                    <a:pt x="107633" y="60008"/>
                  </a:cubicBezTo>
                  <a:lnTo>
                    <a:pt x="40958" y="60008"/>
                  </a:lnTo>
                  <a:cubicBezTo>
                    <a:pt x="40958" y="58103"/>
                    <a:pt x="41910" y="55245"/>
                    <a:pt x="42863" y="51435"/>
                  </a:cubicBezTo>
                  <a:close/>
                </a:path>
              </a:pathLst>
            </a:custGeom>
            <a:grpFill/>
            <a:ln w="9525" cap="flat">
              <a:noFill/>
              <a:prstDash val="solid"/>
              <a:miter/>
            </a:ln>
          </p:spPr>
          <p:txBody>
            <a:bodyPr rtlCol="0" anchor="ctr"/>
            <a:lstStyle/>
            <a:p>
              <a:endParaRPr lang="es-CL"/>
            </a:p>
          </p:txBody>
        </p:sp>
        <p:sp>
          <p:nvSpPr>
            <p:cNvPr id="36" name="Forma libre: forma 35">
              <a:extLst>
                <a:ext uri="{FF2B5EF4-FFF2-40B4-BE49-F238E27FC236}">
                  <a16:creationId xmlns:a16="http://schemas.microsoft.com/office/drawing/2014/main" id="{7C324A15-CB08-47A4-8EE5-D29599676556}"/>
                </a:ext>
              </a:extLst>
            </p:cNvPr>
            <p:cNvSpPr/>
            <p:nvPr/>
          </p:nvSpPr>
          <p:spPr>
            <a:xfrm>
              <a:off x="6499860" y="2528888"/>
              <a:ext cx="142875" cy="200025"/>
            </a:xfrm>
            <a:custGeom>
              <a:avLst/>
              <a:gdLst>
                <a:gd name="connsiteX0" fmla="*/ 16192 w 142875"/>
                <a:gd name="connsiteY0" fmla="*/ 182880 h 200025"/>
                <a:gd name="connsiteX1" fmla="*/ 37148 w 142875"/>
                <a:gd name="connsiteY1" fmla="*/ 200025 h 200025"/>
                <a:gd name="connsiteX2" fmla="*/ 65723 w 142875"/>
                <a:gd name="connsiteY2" fmla="*/ 206693 h 200025"/>
                <a:gd name="connsiteX3" fmla="*/ 91440 w 142875"/>
                <a:gd name="connsiteY3" fmla="*/ 200978 h 200025"/>
                <a:gd name="connsiteX4" fmla="*/ 110490 w 142875"/>
                <a:gd name="connsiteY4" fmla="*/ 183833 h 200025"/>
                <a:gd name="connsiteX5" fmla="*/ 111442 w 142875"/>
                <a:gd name="connsiteY5" fmla="*/ 183833 h 200025"/>
                <a:gd name="connsiteX6" fmla="*/ 111442 w 142875"/>
                <a:gd name="connsiteY6" fmla="*/ 202883 h 200025"/>
                <a:gd name="connsiteX7" fmla="*/ 149542 w 142875"/>
                <a:gd name="connsiteY7" fmla="*/ 202883 h 200025"/>
                <a:gd name="connsiteX8" fmla="*/ 149542 w 142875"/>
                <a:gd name="connsiteY8" fmla="*/ 0 h 200025"/>
                <a:gd name="connsiteX9" fmla="*/ 109538 w 142875"/>
                <a:gd name="connsiteY9" fmla="*/ 0 h 200025"/>
                <a:gd name="connsiteX10" fmla="*/ 109538 w 142875"/>
                <a:gd name="connsiteY10" fmla="*/ 74295 h 200025"/>
                <a:gd name="connsiteX11" fmla="*/ 108585 w 142875"/>
                <a:gd name="connsiteY11" fmla="*/ 74295 h 200025"/>
                <a:gd name="connsiteX12" fmla="*/ 89535 w 142875"/>
                <a:gd name="connsiteY12" fmla="*/ 58103 h 200025"/>
                <a:gd name="connsiteX13" fmla="*/ 64770 w 142875"/>
                <a:gd name="connsiteY13" fmla="*/ 52388 h 200025"/>
                <a:gd name="connsiteX14" fmla="*/ 36195 w 142875"/>
                <a:gd name="connsiteY14" fmla="*/ 59055 h 200025"/>
                <a:gd name="connsiteX15" fmla="*/ 16192 w 142875"/>
                <a:gd name="connsiteY15" fmla="*/ 76200 h 200025"/>
                <a:gd name="connsiteX16" fmla="*/ 3810 w 142875"/>
                <a:gd name="connsiteY16" fmla="*/ 100965 h 200025"/>
                <a:gd name="connsiteX17" fmla="*/ 0 w 142875"/>
                <a:gd name="connsiteY17" fmla="*/ 129540 h 200025"/>
                <a:gd name="connsiteX18" fmla="*/ 3810 w 142875"/>
                <a:gd name="connsiteY18" fmla="*/ 159068 h 200025"/>
                <a:gd name="connsiteX19" fmla="*/ 16192 w 142875"/>
                <a:gd name="connsiteY19" fmla="*/ 182880 h 200025"/>
                <a:gd name="connsiteX20" fmla="*/ 41910 w 142875"/>
                <a:gd name="connsiteY20" fmla="*/ 111443 h 200025"/>
                <a:gd name="connsiteX21" fmla="*/ 47625 w 142875"/>
                <a:gd name="connsiteY21" fmla="*/ 96203 h 200025"/>
                <a:gd name="connsiteX22" fmla="*/ 58102 w 142875"/>
                <a:gd name="connsiteY22" fmla="*/ 85725 h 200025"/>
                <a:gd name="connsiteX23" fmla="*/ 75248 w 142875"/>
                <a:gd name="connsiteY23" fmla="*/ 81915 h 200025"/>
                <a:gd name="connsiteX24" fmla="*/ 91440 w 142875"/>
                <a:gd name="connsiteY24" fmla="*/ 85725 h 200025"/>
                <a:gd name="connsiteX25" fmla="*/ 101917 w 142875"/>
                <a:gd name="connsiteY25" fmla="*/ 96203 h 200025"/>
                <a:gd name="connsiteX26" fmla="*/ 107632 w 142875"/>
                <a:gd name="connsiteY26" fmla="*/ 111443 h 200025"/>
                <a:gd name="connsiteX27" fmla="*/ 109538 w 142875"/>
                <a:gd name="connsiteY27" fmla="*/ 128588 h 200025"/>
                <a:gd name="connsiteX28" fmla="*/ 107632 w 142875"/>
                <a:gd name="connsiteY28" fmla="*/ 145733 h 200025"/>
                <a:gd name="connsiteX29" fmla="*/ 101917 w 142875"/>
                <a:gd name="connsiteY29" fmla="*/ 160973 h 200025"/>
                <a:gd name="connsiteX30" fmla="*/ 91440 w 142875"/>
                <a:gd name="connsiteY30" fmla="*/ 171450 h 200025"/>
                <a:gd name="connsiteX31" fmla="*/ 75248 w 142875"/>
                <a:gd name="connsiteY31" fmla="*/ 175260 h 200025"/>
                <a:gd name="connsiteX32" fmla="*/ 59055 w 142875"/>
                <a:gd name="connsiteY32" fmla="*/ 171450 h 200025"/>
                <a:gd name="connsiteX33" fmla="*/ 47625 w 142875"/>
                <a:gd name="connsiteY33" fmla="*/ 160973 h 200025"/>
                <a:gd name="connsiteX34" fmla="*/ 40957 w 142875"/>
                <a:gd name="connsiteY34" fmla="*/ 145733 h 200025"/>
                <a:gd name="connsiteX35" fmla="*/ 39052 w 142875"/>
                <a:gd name="connsiteY35" fmla="*/ 128588 h 200025"/>
                <a:gd name="connsiteX36" fmla="*/ 41910 w 142875"/>
                <a:gd name="connsiteY36" fmla="*/ 111443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42875" h="200025">
                  <a:moveTo>
                    <a:pt x="16192" y="182880"/>
                  </a:moveTo>
                  <a:cubicBezTo>
                    <a:pt x="21907" y="190500"/>
                    <a:pt x="28575" y="196215"/>
                    <a:pt x="37148" y="200025"/>
                  </a:cubicBezTo>
                  <a:cubicBezTo>
                    <a:pt x="45720" y="203835"/>
                    <a:pt x="55245" y="206693"/>
                    <a:pt x="65723" y="206693"/>
                  </a:cubicBezTo>
                  <a:cubicBezTo>
                    <a:pt x="75248" y="206693"/>
                    <a:pt x="83820" y="204788"/>
                    <a:pt x="91440" y="200978"/>
                  </a:cubicBezTo>
                  <a:cubicBezTo>
                    <a:pt x="99060" y="197168"/>
                    <a:pt x="105727" y="191453"/>
                    <a:pt x="110490" y="183833"/>
                  </a:cubicBezTo>
                  <a:lnTo>
                    <a:pt x="111442" y="183833"/>
                  </a:lnTo>
                  <a:lnTo>
                    <a:pt x="111442" y="202883"/>
                  </a:lnTo>
                  <a:lnTo>
                    <a:pt x="149542" y="202883"/>
                  </a:lnTo>
                  <a:lnTo>
                    <a:pt x="149542" y="0"/>
                  </a:lnTo>
                  <a:lnTo>
                    <a:pt x="109538" y="0"/>
                  </a:lnTo>
                  <a:lnTo>
                    <a:pt x="109538" y="74295"/>
                  </a:lnTo>
                  <a:lnTo>
                    <a:pt x="108585" y="74295"/>
                  </a:lnTo>
                  <a:cubicBezTo>
                    <a:pt x="103823" y="66675"/>
                    <a:pt x="98107" y="61913"/>
                    <a:pt x="89535" y="58103"/>
                  </a:cubicBezTo>
                  <a:cubicBezTo>
                    <a:pt x="81915" y="54293"/>
                    <a:pt x="73342" y="52388"/>
                    <a:pt x="64770" y="52388"/>
                  </a:cubicBezTo>
                  <a:cubicBezTo>
                    <a:pt x="54292" y="52388"/>
                    <a:pt x="44767" y="54293"/>
                    <a:pt x="36195" y="59055"/>
                  </a:cubicBezTo>
                  <a:cubicBezTo>
                    <a:pt x="27623" y="62865"/>
                    <a:pt x="20955" y="68580"/>
                    <a:pt x="16192" y="76200"/>
                  </a:cubicBezTo>
                  <a:cubicBezTo>
                    <a:pt x="10477" y="82868"/>
                    <a:pt x="6667" y="91440"/>
                    <a:pt x="3810" y="100965"/>
                  </a:cubicBezTo>
                  <a:cubicBezTo>
                    <a:pt x="952" y="110490"/>
                    <a:pt x="0" y="120015"/>
                    <a:pt x="0" y="129540"/>
                  </a:cubicBezTo>
                  <a:cubicBezTo>
                    <a:pt x="0" y="140018"/>
                    <a:pt x="952" y="149543"/>
                    <a:pt x="3810" y="159068"/>
                  </a:cubicBezTo>
                  <a:cubicBezTo>
                    <a:pt x="6667" y="167640"/>
                    <a:pt x="10477" y="175260"/>
                    <a:pt x="16192" y="182880"/>
                  </a:cubicBezTo>
                  <a:close/>
                  <a:moveTo>
                    <a:pt x="41910" y="111443"/>
                  </a:moveTo>
                  <a:cubicBezTo>
                    <a:pt x="42863" y="105728"/>
                    <a:pt x="44767" y="100965"/>
                    <a:pt x="47625" y="96203"/>
                  </a:cubicBezTo>
                  <a:cubicBezTo>
                    <a:pt x="50482" y="91440"/>
                    <a:pt x="54292" y="88583"/>
                    <a:pt x="58102" y="85725"/>
                  </a:cubicBezTo>
                  <a:cubicBezTo>
                    <a:pt x="62865" y="82868"/>
                    <a:pt x="68580" y="81915"/>
                    <a:pt x="75248" y="81915"/>
                  </a:cubicBezTo>
                  <a:cubicBezTo>
                    <a:pt x="81915" y="81915"/>
                    <a:pt x="87630" y="82868"/>
                    <a:pt x="91440" y="85725"/>
                  </a:cubicBezTo>
                  <a:cubicBezTo>
                    <a:pt x="96202" y="88583"/>
                    <a:pt x="99060" y="91440"/>
                    <a:pt x="101917" y="96203"/>
                  </a:cubicBezTo>
                  <a:cubicBezTo>
                    <a:pt x="104775" y="100013"/>
                    <a:pt x="106680" y="105728"/>
                    <a:pt x="107632" y="111443"/>
                  </a:cubicBezTo>
                  <a:cubicBezTo>
                    <a:pt x="108585" y="117158"/>
                    <a:pt x="109538" y="122873"/>
                    <a:pt x="109538" y="128588"/>
                  </a:cubicBezTo>
                  <a:cubicBezTo>
                    <a:pt x="109538" y="134303"/>
                    <a:pt x="108585" y="140970"/>
                    <a:pt x="107632" y="145733"/>
                  </a:cubicBezTo>
                  <a:cubicBezTo>
                    <a:pt x="106680" y="151448"/>
                    <a:pt x="104775" y="156210"/>
                    <a:pt x="101917" y="160973"/>
                  </a:cubicBezTo>
                  <a:cubicBezTo>
                    <a:pt x="99060" y="165735"/>
                    <a:pt x="95250" y="168593"/>
                    <a:pt x="91440" y="171450"/>
                  </a:cubicBezTo>
                  <a:cubicBezTo>
                    <a:pt x="86677" y="174308"/>
                    <a:pt x="81915" y="175260"/>
                    <a:pt x="75248" y="175260"/>
                  </a:cubicBezTo>
                  <a:cubicBezTo>
                    <a:pt x="68580" y="175260"/>
                    <a:pt x="63817" y="174308"/>
                    <a:pt x="59055" y="171450"/>
                  </a:cubicBezTo>
                  <a:cubicBezTo>
                    <a:pt x="54292" y="168593"/>
                    <a:pt x="50482" y="164783"/>
                    <a:pt x="47625" y="160973"/>
                  </a:cubicBezTo>
                  <a:cubicBezTo>
                    <a:pt x="44767" y="156210"/>
                    <a:pt x="42863" y="151448"/>
                    <a:pt x="40957" y="145733"/>
                  </a:cubicBezTo>
                  <a:cubicBezTo>
                    <a:pt x="40005" y="140018"/>
                    <a:pt x="39052" y="134303"/>
                    <a:pt x="39052" y="128588"/>
                  </a:cubicBezTo>
                  <a:cubicBezTo>
                    <a:pt x="40005" y="122873"/>
                    <a:pt x="40957" y="117158"/>
                    <a:pt x="41910" y="111443"/>
                  </a:cubicBezTo>
                  <a:close/>
                </a:path>
              </a:pathLst>
            </a:custGeom>
            <a:grpFill/>
            <a:ln w="9525" cap="flat">
              <a:noFill/>
              <a:prstDash val="solid"/>
              <a:miter/>
            </a:ln>
          </p:spPr>
          <p:txBody>
            <a:bodyPr rtlCol="0" anchor="ctr"/>
            <a:lstStyle/>
            <a:p>
              <a:endParaRPr lang="es-CL"/>
            </a:p>
          </p:txBody>
        </p:sp>
        <p:sp>
          <p:nvSpPr>
            <p:cNvPr id="37" name="Forma libre: forma 36">
              <a:extLst>
                <a:ext uri="{FF2B5EF4-FFF2-40B4-BE49-F238E27FC236}">
                  <a16:creationId xmlns:a16="http://schemas.microsoft.com/office/drawing/2014/main" id="{96BB4763-44D9-40B3-9AD9-5B75C39998B3}"/>
                </a:ext>
              </a:extLst>
            </p:cNvPr>
            <p:cNvSpPr/>
            <p:nvPr/>
          </p:nvSpPr>
          <p:spPr>
            <a:xfrm>
              <a:off x="5845493" y="3061335"/>
              <a:ext cx="504825" cy="647700"/>
            </a:xfrm>
            <a:custGeom>
              <a:avLst/>
              <a:gdLst>
                <a:gd name="connsiteX0" fmla="*/ 509587 w 504825"/>
                <a:gd name="connsiteY0" fmla="*/ 461963 h 647700"/>
                <a:gd name="connsiteX1" fmla="*/ 385762 w 504825"/>
                <a:gd name="connsiteY1" fmla="*/ 305753 h 647700"/>
                <a:gd name="connsiteX2" fmla="*/ 385762 w 504825"/>
                <a:gd name="connsiteY2" fmla="*/ 303848 h 647700"/>
                <a:gd name="connsiteX3" fmla="*/ 481965 w 504825"/>
                <a:gd name="connsiteY3" fmla="*/ 159067 h 647700"/>
                <a:gd name="connsiteX4" fmla="*/ 405765 w 504825"/>
                <a:gd name="connsiteY4" fmla="*/ 23813 h 647700"/>
                <a:gd name="connsiteX5" fmla="*/ 234315 w 504825"/>
                <a:gd name="connsiteY5" fmla="*/ 0 h 647700"/>
                <a:gd name="connsiteX6" fmla="*/ 0 w 504825"/>
                <a:gd name="connsiteY6" fmla="*/ 0 h 647700"/>
                <a:gd name="connsiteX7" fmla="*/ 0 w 504825"/>
                <a:gd name="connsiteY7" fmla="*/ 648653 h 647700"/>
                <a:gd name="connsiteX8" fmla="*/ 313372 w 504825"/>
                <a:gd name="connsiteY8" fmla="*/ 648653 h 647700"/>
                <a:gd name="connsiteX9" fmla="*/ 509587 w 504825"/>
                <a:gd name="connsiteY9" fmla="*/ 461963 h 647700"/>
                <a:gd name="connsiteX10" fmla="*/ 85725 w 504825"/>
                <a:gd name="connsiteY10" fmla="*/ 73342 h 647700"/>
                <a:gd name="connsiteX11" fmla="*/ 258127 w 504825"/>
                <a:gd name="connsiteY11" fmla="*/ 73342 h 647700"/>
                <a:gd name="connsiteX12" fmla="*/ 396240 w 504825"/>
                <a:gd name="connsiteY12" fmla="*/ 176213 h 647700"/>
                <a:gd name="connsiteX13" fmla="*/ 258127 w 504825"/>
                <a:gd name="connsiteY13" fmla="*/ 280035 h 647700"/>
                <a:gd name="connsiteX14" fmla="*/ 85725 w 504825"/>
                <a:gd name="connsiteY14" fmla="*/ 280035 h 647700"/>
                <a:gd name="connsiteX15" fmla="*/ 85725 w 504825"/>
                <a:gd name="connsiteY15" fmla="*/ 73342 h 647700"/>
                <a:gd name="connsiteX16" fmla="*/ 85725 w 504825"/>
                <a:gd name="connsiteY16" fmla="*/ 576263 h 647700"/>
                <a:gd name="connsiteX17" fmla="*/ 85725 w 504825"/>
                <a:gd name="connsiteY17" fmla="*/ 351473 h 647700"/>
                <a:gd name="connsiteX18" fmla="*/ 282893 w 504825"/>
                <a:gd name="connsiteY18" fmla="*/ 351473 h 647700"/>
                <a:gd name="connsiteX19" fmla="*/ 423862 w 504825"/>
                <a:gd name="connsiteY19" fmla="*/ 459105 h 647700"/>
                <a:gd name="connsiteX20" fmla="*/ 301943 w 504825"/>
                <a:gd name="connsiteY20" fmla="*/ 575310 h 647700"/>
                <a:gd name="connsiteX21" fmla="*/ 85725 w 504825"/>
                <a:gd name="connsiteY21" fmla="*/ 57531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04825" h="647700">
                  <a:moveTo>
                    <a:pt x="509587" y="461963"/>
                  </a:moveTo>
                  <a:cubicBezTo>
                    <a:pt x="509587" y="381953"/>
                    <a:pt x="465772" y="321945"/>
                    <a:pt x="385762" y="305753"/>
                  </a:cubicBezTo>
                  <a:lnTo>
                    <a:pt x="385762" y="303848"/>
                  </a:lnTo>
                  <a:cubicBezTo>
                    <a:pt x="445770" y="279082"/>
                    <a:pt x="481965" y="227648"/>
                    <a:pt x="481965" y="159067"/>
                  </a:cubicBezTo>
                  <a:cubicBezTo>
                    <a:pt x="481965" y="95250"/>
                    <a:pt x="448628" y="49530"/>
                    <a:pt x="405765" y="23813"/>
                  </a:cubicBezTo>
                  <a:cubicBezTo>
                    <a:pt x="366712" y="0"/>
                    <a:pt x="291465" y="0"/>
                    <a:pt x="234315" y="0"/>
                  </a:cubicBezTo>
                  <a:lnTo>
                    <a:pt x="0" y="0"/>
                  </a:lnTo>
                  <a:lnTo>
                    <a:pt x="0" y="648653"/>
                  </a:lnTo>
                  <a:lnTo>
                    <a:pt x="313372" y="648653"/>
                  </a:lnTo>
                  <a:cubicBezTo>
                    <a:pt x="441960" y="648653"/>
                    <a:pt x="509587" y="558165"/>
                    <a:pt x="509587" y="461963"/>
                  </a:cubicBezTo>
                  <a:close/>
                  <a:moveTo>
                    <a:pt x="85725" y="73342"/>
                  </a:moveTo>
                  <a:lnTo>
                    <a:pt x="258127" y="73342"/>
                  </a:lnTo>
                  <a:cubicBezTo>
                    <a:pt x="332422" y="73342"/>
                    <a:pt x="396240" y="85725"/>
                    <a:pt x="396240" y="176213"/>
                  </a:cubicBezTo>
                  <a:cubicBezTo>
                    <a:pt x="396240" y="243840"/>
                    <a:pt x="356235" y="280035"/>
                    <a:pt x="258127" y="280035"/>
                  </a:cubicBezTo>
                  <a:lnTo>
                    <a:pt x="85725" y="280035"/>
                  </a:lnTo>
                  <a:lnTo>
                    <a:pt x="85725" y="73342"/>
                  </a:lnTo>
                  <a:close/>
                  <a:moveTo>
                    <a:pt x="85725" y="576263"/>
                  </a:moveTo>
                  <a:lnTo>
                    <a:pt x="85725" y="351473"/>
                  </a:lnTo>
                  <a:lnTo>
                    <a:pt x="282893" y="351473"/>
                  </a:lnTo>
                  <a:cubicBezTo>
                    <a:pt x="355283" y="351473"/>
                    <a:pt x="423862" y="375285"/>
                    <a:pt x="423862" y="459105"/>
                  </a:cubicBezTo>
                  <a:cubicBezTo>
                    <a:pt x="423862" y="529590"/>
                    <a:pt x="376237" y="575310"/>
                    <a:pt x="301943" y="575310"/>
                  </a:cubicBezTo>
                  <a:lnTo>
                    <a:pt x="85725" y="575310"/>
                  </a:lnTo>
                  <a:close/>
                </a:path>
              </a:pathLst>
            </a:custGeom>
            <a:grpFill/>
            <a:ln w="9525" cap="flat">
              <a:noFill/>
              <a:prstDash val="solid"/>
              <a:miter/>
            </a:ln>
          </p:spPr>
          <p:txBody>
            <a:bodyPr rtlCol="0" anchor="ctr"/>
            <a:lstStyle/>
            <a:p>
              <a:endParaRPr lang="es-CL"/>
            </a:p>
          </p:txBody>
        </p:sp>
        <p:sp>
          <p:nvSpPr>
            <p:cNvPr id="38" name="Forma libre: forma 37">
              <a:extLst>
                <a:ext uri="{FF2B5EF4-FFF2-40B4-BE49-F238E27FC236}">
                  <a16:creationId xmlns:a16="http://schemas.microsoft.com/office/drawing/2014/main" id="{DE567A01-9B6E-469E-B9EC-3F3348F13BDD}"/>
                </a:ext>
              </a:extLst>
            </p:cNvPr>
            <p:cNvSpPr/>
            <p:nvPr/>
          </p:nvSpPr>
          <p:spPr>
            <a:xfrm>
              <a:off x="5514975" y="2818445"/>
              <a:ext cx="1133475" cy="1133475"/>
            </a:xfrm>
            <a:custGeom>
              <a:avLst/>
              <a:gdLst>
                <a:gd name="connsiteX0" fmla="*/ 567690 w 1133475"/>
                <a:gd name="connsiteY0" fmla="*/ 1135383 h 1133475"/>
                <a:gd name="connsiteX1" fmla="*/ 1135380 w 1133475"/>
                <a:gd name="connsiteY1" fmla="*/ 567693 h 1133475"/>
                <a:gd name="connsiteX2" fmla="*/ 567690 w 1133475"/>
                <a:gd name="connsiteY2" fmla="*/ 3 h 1133475"/>
                <a:gd name="connsiteX3" fmla="*/ 0 w 1133475"/>
                <a:gd name="connsiteY3" fmla="*/ 567693 h 1133475"/>
                <a:gd name="connsiteX4" fmla="*/ 567690 w 1133475"/>
                <a:gd name="connsiteY4" fmla="*/ 1135383 h 1133475"/>
                <a:gd name="connsiteX5" fmla="*/ 567690 w 1133475"/>
                <a:gd name="connsiteY5" fmla="*/ 74298 h 1133475"/>
                <a:gd name="connsiteX6" fmla="*/ 1061085 w 1133475"/>
                <a:gd name="connsiteY6" fmla="*/ 567693 h 1133475"/>
                <a:gd name="connsiteX7" fmla="*/ 567690 w 1133475"/>
                <a:gd name="connsiteY7" fmla="*/ 1061088 h 1133475"/>
                <a:gd name="connsiteX8" fmla="*/ 74295 w 1133475"/>
                <a:gd name="connsiteY8" fmla="*/ 567693 h 1133475"/>
                <a:gd name="connsiteX9" fmla="*/ 567690 w 1133475"/>
                <a:gd name="connsiteY9" fmla="*/ 74298 h 113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3475" h="1133475">
                  <a:moveTo>
                    <a:pt x="567690" y="1135383"/>
                  </a:moveTo>
                  <a:cubicBezTo>
                    <a:pt x="881063" y="1135383"/>
                    <a:pt x="1135380" y="881065"/>
                    <a:pt x="1135380" y="567693"/>
                  </a:cubicBezTo>
                  <a:cubicBezTo>
                    <a:pt x="1135380" y="254320"/>
                    <a:pt x="881063" y="3"/>
                    <a:pt x="567690" y="3"/>
                  </a:cubicBezTo>
                  <a:cubicBezTo>
                    <a:pt x="254318" y="-950"/>
                    <a:pt x="0" y="253368"/>
                    <a:pt x="0" y="567693"/>
                  </a:cubicBezTo>
                  <a:cubicBezTo>
                    <a:pt x="0" y="881065"/>
                    <a:pt x="254318" y="1135383"/>
                    <a:pt x="567690" y="1135383"/>
                  </a:cubicBezTo>
                  <a:close/>
                  <a:moveTo>
                    <a:pt x="567690" y="74298"/>
                  </a:moveTo>
                  <a:cubicBezTo>
                    <a:pt x="840105" y="74298"/>
                    <a:pt x="1061085" y="295278"/>
                    <a:pt x="1061085" y="567693"/>
                  </a:cubicBezTo>
                  <a:cubicBezTo>
                    <a:pt x="1061085" y="840108"/>
                    <a:pt x="840105" y="1061088"/>
                    <a:pt x="567690" y="1061088"/>
                  </a:cubicBezTo>
                  <a:cubicBezTo>
                    <a:pt x="295275" y="1061088"/>
                    <a:pt x="74295" y="840108"/>
                    <a:pt x="74295" y="567693"/>
                  </a:cubicBezTo>
                  <a:cubicBezTo>
                    <a:pt x="75248" y="295278"/>
                    <a:pt x="295275" y="74298"/>
                    <a:pt x="567690" y="74298"/>
                  </a:cubicBezTo>
                  <a:close/>
                </a:path>
              </a:pathLst>
            </a:custGeom>
            <a:grpFill/>
            <a:ln w="9525" cap="flat">
              <a:noFill/>
              <a:prstDash val="solid"/>
              <a:miter/>
            </a:ln>
          </p:spPr>
          <p:txBody>
            <a:bodyPr rtlCol="0" anchor="ctr"/>
            <a:lstStyle/>
            <a:p>
              <a:endParaRPr lang="es-CL"/>
            </a:p>
          </p:txBody>
        </p:sp>
        <p:sp>
          <p:nvSpPr>
            <p:cNvPr id="39" name="Forma libre: forma 38">
              <a:extLst>
                <a:ext uri="{FF2B5EF4-FFF2-40B4-BE49-F238E27FC236}">
                  <a16:creationId xmlns:a16="http://schemas.microsoft.com/office/drawing/2014/main" id="{87CF948C-ACB8-49D1-9F6D-6A04A61F2804}"/>
                </a:ext>
              </a:extLst>
            </p:cNvPr>
            <p:cNvSpPr/>
            <p:nvPr/>
          </p:nvSpPr>
          <p:spPr>
            <a:xfrm>
              <a:off x="5517833" y="4024313"/>
              <a:ext cx="133350" cy="142875"/>
            </a:xfrm>
            <a:custGeom>
              <a:avLst/>
              <a:gdLst>
                <a:gd name="connsiteX0" fmla="*/ 70485 w 133350"/>
                <a:gd name="connsiteY0" fmla="*/ 26670 h 142875"/>
                <a:gd name="connsiteX1" fmla="*/ 101918 w 133350"/>
                <a:gd name="connsiteY1" fmla="*/ 51435 h 142875"/>
                <a:gd name="connsiteX2" fmla="*/ 132398 w 133350"/>
                <a:gd name="connsiteY2" fmla="*/ 51435 h 142875"/>
                <a:gd name="connsiteX3" fmla="*/ 70485 w 133350"/>
                <a:gd name="connsiteY3" fmla="*/ 0 h 142875"/>
                <a:gd name="connsiteX4" fmla="*/ 0 w 133350"/>
                <a:gd name="connsiteY4" fmla="*/ 76200 h 142875"/>
                <a:gd name="connsiteX5" fmla="*/ 70485 w 133350"/>
                <a:gd name="connsiteY5" fmla="*/ 150495 h 142875"/>
                <a:gd name="connsiteX6" fmla="*/ 133350 w 133350"/>
                <a:gd name="connsiteY6" fmla="*/ 91440 h 142875"/>
                <a:gd name="connsiteX7" fmla="*/ 102870 w 133350"/>
                <a:gd name="connsiteY7" fmla="*/ 91440 h 142875"/>
                <a:gd name="connsiteX8" fmla="*/ 70485 w 133350"/>
                <a:gd name="connsiteY8" fmla="*/ 123825 h 142875"/>
                <a:gd name="connsiteX9" fmla="*/ 31432 w 133350"/>
                <a:gd name="connsiteY9" fmla="*/ 76200 h 142875"/>
                <a:gd name="connsiteX10" fmla="*/ 70485 w 133350"/>
                <a:gd name="connsiteY10" fmla="*/ 26670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3350" h="142875">
                  <a:moveTo>
                    <a:pt x="70485" y="26670"/>
                  </a:moveTo>
                  <a:cubicBezTo>
                    <a:pt x="85725" y="26670"/>
                    <a:pt x="100013" y="37147"/>
                    <a:pt x="101918" y="51435"/>
                  </a:cubicBezTo>
                  <a:lnTo>
                    <a:pt x="132398" y="51435"/>
                  </a:lnTo>
                  <a:cubicBezTo>
                    <a:pt x="128588" y="18097"/>
                    <a:pt x="101918" y="0"/>
                    <a:pt x="70485" y="0"/>
                  </a:cubicBezTo>
                  <a:cubicBezTo>
                    <a:pt x="25718" y="0"/>
                    <a:pt x="0" y="33338"/>
                    <a:pt x="0" y="76200"/>
                  </a:cubicBezTo>
                  <a:cubicBezTo>
                    <a:pt x="0" y="117158"/>
                    <a:pt x="25718" y="150495"/>
                    <a:pt x="70485" y="150495"/>
                  </a:cubicBezTo>
                  <a:cubicBezTo>
                    <a:pt x="105728" y="150495"/>
                    <a:pt x="130493" y="127635"/>
                    <a:pt x="133350" y="91440"/>
                  </a:cubicBezTo>
                  <a:lnTo>
                    <a:pt x="102870" y="91440"/>
                  </a:lnTo>
                  <a:cubicBezTo>
                    <a:pt x="100965" y="110490"/>
                    <a:pt x="89535" y="123825"/>
                    <a:pt x="70485" y="123825"/>
                  </a:cubicBezTo>
                  <a:cubicBezTo>
                    <a:pt x="41910" y="123825"/>
                    <a:pt x="31432" y="100013"/>
                    <a:pt x="31432" y="76200"/>
                  </a:cubicBezTo>
                  <a:cubicBezTo>
                    <a:pt x="31432" y="51435"/>
                    <a:pt x="41910" y="26670"/>
                    <a:pt x="70485" y="26670"/>
                  </a:cubicBezTo>
                  <a:close/>
                </a:path>
              </a:pathLst>
            </a:custGeom>
            <a:grpFill/>
            <a:ln w="9525" cap="flat">
              <a:noFill/>
              <a:prstDash val="solid"/>
              <a:miter/>
            </a:ln>
          </p:spPr>
          <p:txBody>
            <a:bodyPr rtlCol="0" anchor="ctr"/>
            <a:lstStyle/>
            <a:p>
              <a:endParaRPr lang="es-CL"/>
            </a:p>
          </p:txBody>
        </p:sp>
        <p:sp>
          <p:nvSpPr>
            <p:cNvPr id="40" name="Forma libre: forma 39">
              <a:extLst>
                <a:ext uri="{FF2B5EF4-FFF2-40B4-BE49-F238E27FC236}">
                  <a16:creationId xmlns:a16="http://schemas.microsoft.com/office/drawing/2014/main" id="{87669AA1-9AAF-436D-AFBA-F8D3796DCB61}"/>
                </a:ext>
              </a:extLst>
            </p:cNvPr>
            <p:cNvSpPr/>
            <p:nvPr/>
          </p:nvSpPr>
          <p:spPr>
            <a:xfrm>
              <a:off x="5663565" y="4064317"/>
              <a:ext cx="104775" cy="104775"/>
            </a:xfrm>
            <a:custGeom>
              <a:avLst/>
              <a:gdLst>
                <a:gd name="connsiteX0" fmla="*/ 0 w 104775"/>
                <a:gd name="connsiteY0" fmla="*/ 55245 h 104775"/>
                <a:gd name="connsiteX1" fmla="*/ 53340 w 104775"/>
                <a:gd name="connsiteY1" fmla="*/ 109538 h 104775"/>
                <a:gd name="connsiteX2" fmla="*/ 107632 w 104775"/>
                <a:gd name="connsiteY2" fmla="*/ 55245 h 104775"/>
                <a:gd name="connsiteX3" fmla="*/ 53340 w 104775"/>
                <a:gd name="connsiteY3" fmla="*/ 0 h 104775"/>
                <a:gd name="connsiteX4" fmla="*/ 0 w 104775"/>
                <a:gd name="connsiteY4" fmla="*/ 55245 h 104775"/>
                <a:gd name="connsiteX5" fmla="*/ 79057 w 104775"/>
                <a:gd name="connsiteY5" fmla="*/ 55245 h 104775"/>
                <a:gd name="connsiteX6" fmla="*/ 53340 w 104775"/>
                <a:gd name="connsiteY6" fmla="*/ 88583 h 104775"/>
                <a:gd name="connsiteX7" fmla="*/ 28575 w 104775"/>
                <a:gd name="connsiteY7" fmla="*/ 55245 h 104775"/>
                <a:gd name="connsiteX8" fmla="*/ 53340 w 104775"/>
                <a:gd name="connsiteY8" fmla="*/ 21908 h 104775"/>
                <a:gd name="connsiteX9" fmla="*/ 79057 w 104775"/>
                <a:gd name="connsiteY9" fmla="*/ 55245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775" h="104775">
                  <a:moveTo>
                    <a:pt x="0" y="55245"/>
                  </a:moveTo>
                  <a:cubicBezTo>
                    <a:pt x="0" y="88583"/>
                    <a:pt x="20955" y="109538"/>
                    <a:pt x="53340" y="109538"/>
                  </a:cubicBezTo>
                  <a:cubicBezTo>
                    <a:pt x="85725" y="109538"/>
                    <a:pt x="107632" y="87630"/>
                    <a:pt x="107632" y="55245"/>
                  </a:cubicBezTo>
                  <a:cubicBezTo>
                    <a:pt x="107632" y="21908"/>
                    <a:pt x="86678" y="0"/>
                    <a:pt x="53340" y="0"/>
                  </a:cubicBezTo>
                  <a:cubicBezTo>
                    <a:pt x="20955" y="953"/>
                    <a:pt x="0" y="21908"/>
                    <a:pt x="0" y="55245"/>
                  </a:cubicBezTo>
                  <a:close/>
                  <a:moveTo>
                    <a:pt x="79057" y="55245"/>
                  </a:moveTo>
                  <a:cubicBezTo>
                    <a:pt x="79057" y="71438"/>
                    <a:pt x="73342" y="88583"/>
                    <a:pt x="53340" y="88583"/>
                  </a:cubicBezTo>
                  <a:cubicBezTo>
                    <a:pt x="34290" y="88583"/>
                    <a:pt x="28575" y="71438"/>
                    <a:pt x="28575" y="55245"/>
                  </a:cubicBezTo>
                  <a:cubicBezTo>
                    <a:pt x="28575" y="38100"/>
                    <a:pt x="34290" y="21908"/>
                    <a:pt x="53340" y="21908"/>
                  </a:cubicBezTo>
                  <a:cubicBezTo>
                    <a:pt x="73342" y="21908"/>
                    <a:pt x="79057" y="39053"/>
                    <a:pt x="79057" y="55245"/>
                  </a:cubicBezTo>
                  <a:close/>
                </a:path>
              </a:pathLst>
            </a:custGeom>
            <a:grpFill/>
            <a:ln w="9525" cap="flat">
              <a:noFill/>
              <a:prstDash val="solid"/>
              <a:miter/>
            </a:ln>
          </p:spPr>
          <p:txBody>
            <a:bodyPr rtlCol="0" anchor="ctr"/>
            <a:lstStyle/>
            <a:p>
              <a:endParaRPr lang="es-CL"/>
            </a:p>
          </p:txBody>
        </p:sp>
        <p:sp>
          <p:nvSpPr>
            <p:cNvPr id="41" name="Forma libre: forma 40">
              <a:extLst>
                <a:ext uri="{FF2B5EF4-FFF2-40B4-BE49-F238E27FC236}">
                  <a16:creationId xmlns:a16="http://schemas.microsoft.com/office/drawing/2014/main" id="{5BC05D66-F451-435B-9CF5-ABA80BE9D356}"/>
                </a:ext>
              </a:extLst>
            </p:cNvPr>
            <p:cNvSpPr/>
            <p:nvPr/>
          </p:nvSpPr>
          <p:spPr>
            <a:xfrm>
              <a:off x="5788343" y="4064317"/>
              <a:ext cx="66675" cy="104775"/>
            </a:xfrm>
            <a:custGeom>
              <a:avLst/>
              <a:gdLst>
                <a:gd name="connsiteX0" fmla="*/ 0 w 66675"/>
                <a:gd name="connsiteY0" fmla="*/ 3810 h 104775"/>
                <a:gd name="connsiteX1" fmla="*/ 0 w 66675"/>
                <a:gd name="connsiteY1" fmla="*/ 107633 h 104775"/>
                <a:gd name="connsiteX2" fmla="*/ 28575 w 66675"/>
                <a:gd name="connsiteY2" fmla="*/ 107633 h 104775"/>
                <a:gd name="connsiteX3" fmla="*/ 28575 w 66675"/>
                <a:gd name="connsiteY3" fmla="*/ 60008 h 104775"/>
                <a:gd name="connsiteX4" fmla="*/ 57150 w 66675"/>
                <a:gd name="connsiteY4" fmla="*/ 26670 h 104775"/>
                <a:gd name="connsiteX5" fmla="*/ 67627 w 66675"/>
                <a:gd name="connsiteY5" fmla="*/ 27623 h 104775"/>
                <a:gd name="connsiteX6" fmla="*/ 67627 w 66675"/>
                <a:gd name="connsiteY6" fmla="*/ 953 h 104775"/>
                <a:gd name="connsiteX7" fmla="*/ 60960 w 66675"/>
                <a:gd name="connsiteY7" fmla="*/ 0 h 104775"/>
                <a:gd name="connsiteX8" fmla="*/ 27622 w 66675"/>
                <a:gd name="connsiteY8" fmla="*/ 21908 h 104775"/>
                <a:gd name="connsiteX9" fmla="*/ 27622 w 66675"/>
                <a:gd name="connsiteY9" fmla="*/ 21908 h 104775"/>
                <a:gd name="connsiteX10" fmla="*/ 27622 w 66675"/>
                <a:gd name="connsiteY10" fmla="*/ 2858 h 104775"/>
                <a:gd name="connsiteX11" fmla="*/ 0 w 66675"/>
                <a:gd name="connsiteY11" fmla="*/ 2858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6675" h="104775">
                  <a:moveTo>
                    <a:pt x="0" y="3810"/>
                  </a:moveTo>
                  <a:lnTo>
                    <a:pt x="0" y="107633"/>
                  </a:lnTo>
                  <a:lnTo>
                    <a:pt x="28575" y="107633"/>
                  </a:lnTo>
                  <a:lnTo>
                    <a:pt x="28575" y="60008"/>
                  </a:lnTo>
                  <a:cubicBezTo>
                    <a:pt x="28575" y="41910"/>
                    <a:pt x="36195" y="26670"/>
                    <a:pt x="57150" y="26670"/>
                  </a:cubicBezTo>
                  <a:cubicBezTo>
                    <a:pt x="60960" y="26670"/>
                    <a:pt x="64770" y="26670"/>
                    <a:pt x="67627" y="27623"/>
                  </a:cubicBezTo>
                  <a:lnTo>
                    <a:pt x="67627" y="953"/>
                  </a:lnTo>
                  <a:cubicBezTo>
                    <a:pt x="65722" y="0"/>
                    <a:pt x="63818" y="0"/>
                    <a:pt x="60960" y="0"/>
                  </a:cubicBezTo>
                  <a:cubicBezTo>
                    <a:pt x="46672" y="0"/>
                    <a:pt x="33338" y="9525"/>
                    <a:pt x="27622" y="21908"/>
                  </a:cubicBezTo>
                  <a:lnTo>
                    <a:pt x="27622" y="21908"/>
                  </a:lnTo>
                  <a:lnTo>
                    <a:pt x="27622" y="2858"/>
                  </a:lnTo>
                  <a:lnTo>
                    <a:pt x="0" y="2858"/>
                  </a:lnTo>
                  <a:close/>
                </a:path>
              </a:pathLst>
            </a:custGeom>
            <a:grpFill/>
            <a:ln w="9525" cap="flat">
              <a:noFill/>
              <a:prstDash val="solid"/>
              <a:miter/>
            </a:ln>
          </p:spPr>
          <p:txBody>
            <a:bodyPr rtlCol="0" anchor="ctr"/>
            <a:lstStyle/>
            <a:p>
              <a:endParaRPr lang="es-CL"/>
            </a:p>
          </p:txBody>
        </p:sp>
        <p:sp>
          <p:nvSpPr>
            <p:cNvPr id="42" name="Forma libre: forma 41">
              <a:extLst>
                <a:ext uri="{FF2B5EF4-FFF2-40B4-BE49-F238E27FC236}">
                  <a16:creationId xmlns:a16="http://schemas.microsoft.com/office/drawing/2014/main" id="{968A7BBF-AA62-40FD-9CA6-87507D7A9A10}"/>
                </a:ext>
              </a:extLst>
            </p:cNvPr>
            <p:cNvSpPr/>
            <p:nvPr/>
          </p:nvSpPr>
          <p:spPr>
            <a:xfrm>
              <a:off x="5870257" y="4065270"/>
              <a:ext cx="104775" cy="142875"/>
            </a:xfrm>
            <a:custGeom>
              <a:avLst/>
              <a:gdLst>
                <a:gd name="connsiteX0" fmla="*/ 0 w 104775"/>
                <a:gd name="connsiteY0" fmla="*/ 2858 h 142875"/>
                <a:gd name="connsiteX1" fmla="*/ 0 w 104775"/>
                <a:gd name="connsiteY1" fmla="*/ 143827 h 142875"/>
                <a:gd name="connsiteX2" fmla="*/ 28575 w 104775"/>
                <a:gd name="connsiteY2" fmla="*/ 143827 h 142875"/>
                <a:gd name="connsiteX3" fmla="*/ 28575 w 104775"/>
                <a:gd name="connsiteY3" fmla="*/ 94297 h 142875"/>
                <a:gd name="connsiteX4" fmla="*/ 28575 w 104775"/>
                <a:gd name="connsiteY4" fmla="*/ 94297 h 142875"/>
                <a:gd name="connsiteX5" fmla="*/ 60007 w 104775"/>
                <a:gd name="connsiteY5" fmla="*/ 109538 h 142875"/>
                <a:gd name="connsiteX6" fmla="*/ 105728 w 104775"/>
                <a:gd name="connsiteY6" fmla="*/ 56197 h 142875"/>
                <a:gd name="connsiteX7" fmla="*/ 58103 w 104775"/>
                <a:gd name="connsiteY7" fmla="*/ 0 h 142875"/>
                <a:gd name="connsiteX8" fmla="*/ 27623 w 104775"/>
                <a:gd name="connsiteY8" fmla="*/ 16192 h 142875"/>
                <a:gd name="connsiteX9" fmla="*/ 27623 w 104775"/>
                <a:gd name="connsiteY9" fmla="*/ 16192 h 142875"/>
                <a:gd name="connsiteX10" fmla="*/ 27623 w 104775"/>
                <a:gd name="connsiteY10" fmla="*/ 2858 h 142875"/>
                <a:gd name="connsiteX11" fmla="*/ 0 w 104775"/>
                <a:gd name="connsiteY11" fmla="*/ 2858 h 142875"/>
                <a:gd name="connsiteX12" fmla="*/ 52388 w 104775"/>
                <a:gd name="connsiteY12" fmla="*/ 20955 h 142875"/>
                <a:gd name="connsiteX13" fmla="*/ 77153 w 104775"/>
                <a:gd name="connsiteY13" fmla="*/ 54292 h 142875"/>
                <a:gd name="connsiteX14" fmla="*/ 52388 w 104775"/>
                <a:gd name="connsiteY14" fmla="*/ 87630 h 142875"/>
                <a:gd name="connsiteX15" fmla="*/ 27623 w 104775"/>
                <a:gd name="connsiteY15" fmla="*/ 54292 h 142875"/>
                <a:gd name="connsiteX16" fmla="*/ 52388 w 104775"/>
                <a:gd name="connsiteY16" fmla="*/ 20955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4775" h="142875">
                  <a:moveTo>
                    <a:pt x="0" y="2858"/>
                  </a:moveTo>
                  <a:lnTo>
                    <a:pt x="0" y="143827"/>
                  </a:lnTo>
                  <a:lnTo>
                    <a:pt x="28575" y="143827"/>
                  </a:lnTo>
                  <a:lnTo>
                    <a:pt x="28575" y="94297"/>
                  </a:lnTo>
                  <a:lnTo>
                    <a:pt x="28575" y="94297"/>
                  </a:lnTo>
                  <a:cubicBezTo>
                    <a:pt x="35243" y="104775"/>
                    <a:pt x="47625" y="109538"/>
                    <a:pt x="60007" y="109538"/>
                  </a:cubicBezTo>
                  <a:cubicBezTo>
                    <a:pt x="90488" y="109538"/>
                    <a:pt x="105728" y="83820"/>
                    <a:pt x="105728" y="56197"/>
                  </a:cubicBezTo>
                  <a:cubicBezTo>
                    <a:pt x="105728" y="26670"/>
                    <a:pt x="91440" y="0"/>
                    <a:pt x="58103" y="0"/>
                  </a:cubicBezTo>
                  <a:cubicBezTo>
                    <a:pt x="45720" y="0"/>
                    <a:pt x="34290" y="4763"/>
                    <a:pt x="27623" y="16192"/>
                  </a:cubicBezTo>
                  <a:lnTo>
                    <a:pt x="27623" y="16192"/>
                  </a:lnTo>
                  <a:lnTo>
                    <a:pt x="27623" y="2858"/>
                  </a:lnTo>
                  <a:lnTo>
                    <a:pt x="0" y="2858"/>
                  </a:lnTo>
                  <a:close/>
                  <a:moveTo>
                    <a:pt x="52388" y="20955"/>
                  </a:moveTo>
                  <a:cubicBezTo>
                    <a:pt x="70485" y="20955"/>
                    <a:pt x="77153" y="38100"/>
                    <a:pt x="77153" y="54292"/>
                  </a:cubicBezTo>
                  <a:cubicBezTo>
                    <a:pt x="77153" y="71438"/>
                    <a:pt x="71438" y="87630"/>
                    <a:pt x="52388" y="87630"/>
                  </a:cubicBezTo>
                  <a:cubicBezTo>
                    <a:pt x="34290" y="87630"/>
                    <a:pt x="27623" y="71438"/>
                    <a:pt x="27623" y="54292"/>
                  </a:cubicBezTo>
                  <a:cubicBezTo>
                    <a:pt x="27623" y="38100"/>
                    <a:pt x="33338" y="20955"/>
                    <a:pt x="52388" y="20955"/>
                  </a:cubicBezTo>
                  <a:close/>
                </a:path>
              </a:pathLst>
            </a:custGeom>
            <a:grpFill/>
            <a:ln w="9525" cap="flat">
              <a:noFill/>
              <a:prstDash val="solid"/>
              <a:miter/>
            </a:ln>
          </p:spPr>
          <p:txBody>
            <a:bodyPr rtlCol="0" anchor="ctr"/>
            <a:lstStyle/>
            <a:p>
              <a:endParaRPr lang="es-CL"/>
            </a:p>
          </p:txBody>
        </p:sp>
        <p:sp>
          <p:nvSpPr>
            <p:cNvPr id="43" name="Forma libre: forma 42">
              <a:extLst>
                <a:ext uri="{FF2B5EF4-FFF2-40B4-BE49-F238E27FC236}">
                  <a16:creationId xmlns:a16="http://schemas.microsoft.com/office/drawing/2014/main" id="{B54D708C-20DE-49E9-821E-514A56F1434A}"/>
                </a:ext>
              </a:extLst>
            </p:cNvPr>
            <p:cNvSpPr/>
            <p:nvPr/>
          </p:nvSpPr>
          <p:spPr>
            <a:xfrm>
              <a:off x="5990273" y="4065270"/>
              <a:ext cx="104775" cy="104775"/>
            </a:xfrm>
            <a:custGeom>
              <a:avLst/>
              <a:gdLst>
                <a:gd name="connsiteX0" fmla="*/ 53340 w 104775"/>
                <a:gd name="connsiteY0" fmla="*/ 0 h 104775"/>
                <a:gd name="connsiteX1" fmla="*/ 0 w 104775"/>
                <a:gd name="connsiteY1" fmla="*/ 55245 h 104775"/>
                <a:gd name="connsiteX2" fmla="*/ 53340 w 104775"/>
                <a:gd name="connsiteY2" fmla="*/ 109538 h 104775"/>
                <a:gd name="connsiteX3" fmla="*/ 107632 w 104775"/>
                <a:gd name="connsiteY3" fmla="*/ 55245 h 104775"/>
                <a:gd name="connsiteX4" fmla="*/ 53340 w 104775"/>
                <a:gd name="connsiteY4" fmla="*/ 0 h 104775"/>
                <a:gd name="connsiteX5" fmla="*/ 53340 w 104775"/>
                <a:gd name="connsiteY5" fmla="*/ 87630 h 104775"/>
                <a:gd name="connsiteX6" fmla="*/ 28575 w 104775"/>
                <a:gd name="connsiteY6" fmla="*/ 54292 h 104775"/>
                <a:gd name="connsiteX7" fmla="*/ 53340 w 104775"/>
                <a:gd name="connsiteY7" fmla="*/ 20955 h 104775"/>
                <a:gd name="connsiteX8" fmla="*/ 79057 w 104775"/>
                <a:gd name="connsiteY8" fmla="*/ 54292 h 104775"/>
                <a:gd name="connsiteX9" fmla="*/ 53340 w 104775"/>
                <a:gd name="connsiteY9" fmla="*/ 87630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775" h="104775">
                  <a:moveTo>
                    <a:pt x="53340" y="0"/>
                  </a:moveTo>
                  <a:cubicBezTo>
                    <a:pt x="20955" y="0"/>
                    <a:pt x="0" y="21908"/>
                    <a:pt x="0" y="55245"/>
                  </a:cubicBezTo>
                  <a:cubicBezTo>
                    <a:pt x="0" y="88583"/>
                    <a:pt x="20955" y="109538"/>
                    <a:pt x="53340" y="109538"/>
                  </a:cubicBezTo>
                  <a:cubicBezTo>
                    <a:pt x="85725" y="109538"/>
                    <a:pt x="107632" y="87630"/>
                    <a:pt x="107632" y="55245"/>
                  </a:cubicBezTo>
                  <a:cubicBezTo>
                    <a:pt x="106680" y="20955"/>
                    <a:pt x="85725" y="0"/>
                    <a:pt x="53340" y="0"/>
                  </a:cubicBezTo>
                  <a:close/>
                  <a:moveTo>
                    <a:pt x="53340" y="87630"/>
                  </a:moveTo>
                  <a:cubicBezTo>
                    <a:pt x="34290" y="87630"/>
                    <a:pt x="28575" y="70485"/>
                    <a:pt x="28575" y="54292"/>
                  </a:cubicBezTo>
                  <a:cubicBezTo>
                    <a:pt x="28575" y="37147"/>
                    <a:pt x="34290" y="20955"/>
                    <a:pt x="53340" y="20955"/>
                  </a:cubicBezTo>
                  <a:cubicBezTo>
                    <a:pt x="72390" y="20955"/>
                    <a:pt x="79057" y="38100"/>
                    <a:pt x="79057" y="54292"/>
                  </a:cubicBezTo>
                  <a:cubicBezTo>
                    <a:pt x="78105" y="70485"/>
                    <a:pt x="72390" y="87630"/>
                    <a:pt x="53340" y="87630"/>
                  </a:cubicBezTo>
                  <a:close/>
                </a:path>
              </a:pathLst>
            </a:custGeom>
            <a:grpFill/>
            <a:ln w="9525" cap="flat">
              <a:noFill/>
              <a:prstDash val="solid"/>
              <a:miter/>
            </a:ln>
          </p:spPr>
          <p:txBody>
            <a:bodyPr rtlCol="0" anchor="ctr"/>
            <a:lstStyle/>
            <a:p>
              <a:endParaRPr lang="es-CL"/>
            </a:p>
          </p:txBody>
        </p:sp>
        <p:sp>
          <p:nvSpPr>
            <p:cNvPr id="44" name="Forma libre: forma 43">
              <a:extLst>
                <a:ext uri="{FF2B5EF4-FFF2-40B4-BE49-F238E27FC236}">
                  <a16:creationId xmlns:a16="http://schemas.microsoft.com/office/drawing/2014/main" id="{EB8F3B4A-0BCF-4A78-9905-5B55C5BCB718}"/>
                </a:ext>
              </a:extLst>
            </p:cNvPr>
            <p:cNvSpPr/>
            <p:nvPr/>
          </p:nvSpPr>
          <p:spPr>
            <a:xfrm>
              <a:off x="6116002" y="4064317"/>
              <a:ext cx="66675" cy="104775"/>
            </a:xfrm>
            <a:custGeom>
              <a:avLst/>
              <a:gdLst>
                <a:gd name="connsiteX0" fmla="*/ 0 w 66675"/>
                <a:gd name="connsiteY0" fmla="*/ 3810 h 104775"/>
                <a:gd name="connsiteX1" fmla="*/ 0 w 66675"/>
                <a:gd name="connsiteY1" fmla="*/ 107633 h 104775"/>
                <a:gd name="connsiteX2" fmla="*/ 28575 w 66675"/>
                <a:gd name="connsiteY2" fmla="*/ 107633 h 104775"/>
                <a:gd name="connsiteX3" fmla="*/ 28575 w 66675"/>
                <a:gd name="connsiteY3" fmla="*/ 60008 h 104775"/>
                <a:gd name="connsiteX4" fmla="*/ 57150 w 66675"/>
                <a:gd name="connsiteY4" fmla="*/ 26670 h 104775"/>
                <a:gd name="connsiteX5" fmla="*/ 67627 w 66675"/>
                <a:gd name="connsiteY5" fmla="*/ 27623 h 104775"/>
                <a:gd name="connsiteX6" fmla="*/ 67627 w 66675"/>
                <a:gd name="connsiteY6" fmla="*/ 953 h 104775"/>
                <a:gd name="connsiteX7" fmla="*/ 60960 w 66675"/>
                <a:gd name="connsiteY7" fmla="*/ 0 h 104775"/>
                <a:gd name="connsiteX8" fmla="*/ 27623 w 66675"/>
                <a:gd name="connsiteY8" fmla="*/ 21908 h 104775"/>
                <a:gd name="connsiteX9" fmla="*/ 27623 w 66675"/>
                <a:gd name="connsiteY9" fmla="*/ 21908 h 104775"/>
                <a:gd name="connsiteX10" fmla="*/ 27623 w 66675"/>
                <a:gd name="connsiteY10" fmla="*/ 2858 h 104775"/>
                <a:gd name="connsiteX11" fmla="*/ 0 w 66675"/>
                <a:gd name="connsiteY11" fmla="*/ 2858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6675" h="104775">
                  <a:moveTo>
                    <a:pt x="0" y="3810"/>
                  </a:moveTo>
                  <a:lnTo>
                    <a:pt x="0" y="107633"/>
                  </a:lnTo>
                  <a:lnTo>
                    <a:pt x="28575" y="107633"/>
                  </a:lnTo>
                  <a:lnTo>
                    <a:pt x="28575" y="60008"/>
                  </a:lnTo>
                  <a:cubicBezTo>
                    <a:pt x="28575" y="41910"/>
                    <a:pt x="36195" y="26670"/>
                    <a:pt x="57150" y="26670"/>
                  </a:cubicBezTo>
                  <a:cubicBezTo>
                    <a:pt x="60960" y="26670"/>
                    <a:pt x="64770" y="26670"/>
                    <a:pt x="67627" y="27623"/>
                  </a:cubicBezTo>
                  <a:lnTo>
                    <a:pt x="67627" y="953"/>
                  </a:lnTo>
                  <a:cubicBezTo>
                    <a:pt x="65723" y="0"/>
                    <a:pt x="63818" y="0"/>
                    <a:pt x="60960" y="0"/>
                  </a:cubicBezTo>
                  <a:cubicBezTo>
                    <a:pt x="46673" y="0"/>
                    <a:pt x="33338" y="9525"/>
                    <a:pt x="27623" y="21908"/>
                  </a:cubicBezTo>
                  <a:lnTo>
                    <a:pt x="27623" y="21908"/>
                  </a:lnTo>
                  <a:lnTo>
                    <a:pt x="27623" y="2858"/>
                  </a:lnTo>
                  <a:lnTo>
                    <a:pt x="0" y="2858"/>
                  </a:lnTo>
                  <a:close/>
                </a:path>
              </a:pathLst>
            </a:custGeom>
            <a:grpFill/>
            <a:ln w="9525" cap="flat">
              <a:noFill/>
              <a:prstDash val="solid"/>
              <a:miter/>
            </a:ln>
          </p:spPr>
          <p:txBody>
            <a:bodyPr rtlCol="0" anchor="ctr"/>
            <a:lstStyle/>
            <a:p>
              <a:endParaRPr lang="es-CL"/>
            </a:p>
          </p:txBody>
        </p:sp>
        <p:sp>
          <p:nvSpPr>
            <p:cNvPr id="45" name="Forma libre: forma 44">
              <a:extLst>
                <a:ext uri="{FF2B5EF4-FFF2-40B4-BE49-F238E27FC236}">
                  <a16:creationId xmlns:a16="http://schemas.microsoft.com/office/drawing/2014/main" id="{F066640D-7A08-4787-ADA5-6CDEB358F3CB}"/>
                </a:ext>
              </a:extLst>
            </p:cNvPr>
            <p:cNvSpPr/>
            <p:nvPr/>
          </p:nvSpPr>
          <p:spPr>
            <a:xfrm>
              <a:off x="6189345" y="4065270"/>
              <a:ext cx="95250" cy="104775"/>
            </a:xfrm>
            <a:custGeom>
              <a:avLst/>
              <a:gdLst>
                <a:gd name="connsiteX0" fmla="*/ 35242 w 95250"/>
                <a:gd name="connsiteY0" fmla="*/ 46672 h 104775"/>
                <a:gd name="connsiteX1" fmla="*/ 0 w 95250"/>
                <a:gd name="connsiteY1" fmla="*/ 78105 h 104775"/>
                <a:gd name="connsiteX2" fmla="*/ 35242 w 95250"/>
                <a:gd name="connsiteY2" fmla="*/ 109538 h 104775"/>
                <a:gd name="connsiteX3" fmla="*/ 70485 w 95250"/>
                <a:gd name="connsiteY3" fmla="*/ 96202 h 104775"/>
                <a:gd name="connsiteX4" fmla="*/ 72390 w 95250"/>
                <a:gd name="connsiteY4" fmla="*/ 106680 h 104775"/>
                <a:gd name="connsiteX5" fmla="*/ 100965 w 95250"/>
                <a:gd name="connsiteY5" fmla="*/ 106680 h 104775"/>
                <a:gd name="connsiteX6" fmla="*/ 97155 w 95250"/>
                <a:gd name="connsiteY6" fmla="*/ 83820 h 104775"/>
                <a:gd name="connsiteX7" fmla="*/ 97155 w 95250"/>
                <a:gd name="connsiteY7" fmla="*/ 29527 h 104775"/>
                <a:gd name="connsiteX8" fmla="*/ 51435 w 95250"/>
                <a:gd name="connsiteY8" fmla="*/ 0 h 104775"/>
                <a:gd name="connsiteX9" fmla="*/ 2857 w 95250"/>
                <a:gd name="connsiteY9" fmla="*/ 35242 h 104775"/>
                <a:gd name="connsiteX10" fmla="*/ 31432 w 95250"/>
                <a:gd name="connsiteY10" fmla="*/ 35242 h 104775"/>
                <a:gd name="connsiteX11" fmla="*/ 50482 w 95250"/>
                <a:gd name="connsiteY11" fmla="*/ 20002 h 104775"/>
                <a:gd name="connsiteX12" fmla="*/ 68580 w 95250"/>
                <a:gd name="connsiteY12" fmla="*/ 34290 h 104775"/>
                <a:gd name="connsiteX13" fmla="*/ 35242 w 95250"/>
                <a:gd name="connsiteY13" fmla="*/ 46672 h 104775"/>
                <a:gd name="connsiteX14" fmla="*/ 69532 w 95250"/>
                <a:gd name="connsiteY14" fmla="*/ 65722 h 104775"/>
                <a:gd name="connsiteX15" fmla="*/ 46672 w 95250"/>
                <a:gd name="connsiteY15" fmla="*/ 89535 h 104775"/>
                <a:gd name="connsiteX16" fmla="*/ 29527 w 95250"/>
                <a:gd name="connsiteY16" fmla="*/ 76200 h 104775"/>
                <a:gd name="connsiteX17" fmla="*/ 46672 w 95250"/>
                <a:gd name="connsiteY17" fmla="*/ 60960 h 104775"/>
                <a:gd name="connsiteX18" fmla="*/ 70485 w 95250"/>
                <a:gd name="connsiteY18" fmla="*/ 55245 h 104775"/>
                <a:gd name="connsiteX19" fmla="*/ 70485 w 95250"/>
                <a:gd name="connsiteY19" fmla="*/ 65722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5250" h="104775">
                  <a:moveTo>
                    <a:pt x="35242" y="46672"/>
                  </a:moveTo>
                  <a:cubicBezTo>
                    <a:pt x="17145" y="49530"/>
                    <a:pt x="0" y="54292"/>
                    <a:pt x="0" y="78105"/>
                  </a:cubicBezTo>
                  <a:cubicBezTo>
                    <a:pt x="0" y="99060"/>
                    <a:pt x="15240" y="109538"/>
                    <a:pt x="35242" y="109538"/>
                  </a:cubicBezTo>
                  <a:cubicBezTo>
                    <a:pt x="47625" y="109538"/>
                    <a:pt x="60960" y="105727"/>
                    <a:pt x="70485" y="96202"/>
                  </a:cubicBezTo>
                  <a:cubicBezTo>
                    <a:pt x="70485" y="100013"/>
                    <a:pt x="71438" y="102870"/>
                    <a:pt x="72390" y="106680"/>
                  </a:cubicBezTo>
                  <a:lnTo>
                    <a:pt x="100965" y="106680"/>
                  </a:lnTo>
                  <a:cubicBezTo>
                    <a:pt x="98107" y="102870"/>
                    <a:pt x="97155" y="93345"/>
                    <a:pt x="97155" y="83820"/>
                  </a:cubicBezTo>
                  <a:lnTo>
                    <a:pt x="97155" y="29527"/>
                  </a:lnTo>
                  <a:cubicBezTo>
                    <a:pt x="97155" y="4763"/>
                    <a:pt x="72390" y="0"/>
                    <a:pt x="51435" y="0"/>
                  </a:cubicBezTo>
                  <a:cubicBezTo>
                    <a:pt x="28575" y="0"/>
                    <a:pt x="3810" y="7620"/>
                    <a:pt x="2857" y="35242"/>
                  </a:cubicBezTo>
                  <a:lnTo>
                    <a:pt x="31432" y="35242"/>
                  </a:lnTo>
                  <a:cubicBezTo>
                    <a:pt x="32385" y="23813"/>
                    <a:pt x="39052" y="20002"/>
                    <a:pt x="50482" y="20002"/>
                  </a:cubicBezTo>
                  <a:cubicBezTo>
                    <a:pt x="60960" y="20002"/>
                    <a:pt x="68580" y="21908"/>
                    <a:pt x="68580" y="34290"/>
                  </a:cubicBezTo>
                  <a:cubicBezTo>
                    <a:pt x="69532" y="44767"/>
                    <a:pt x="53340" y="43815"/>
                    <a:pt x="35242" y="46672"/>
                  </a:cubicBezTo>
                  <a:close/>
                  <a:moveTo>
                    <a:pt x="69532" y="65722"/>
                  </a:moveTo>
                  <a:cubicBezTo>
                    <a:pt x="69532" y="72390"/>
                    <a:pt x="68580" y="89535"/>
                    <a:pt x="46672" y="89535"/>
                  </a:cubicBezTo>
                  <a:cubicBezTo>
                    <a:pt x="37147" y="89535"/>
                    <a:pt x="29527" y="86677"/>
                    <a:pt x="29527" y="76200"/>
                  </a:cubicBezTo>
                  <a:cubicBezTo>
                    <a:pt x="29527" y="65722"/>
                    <a:pt x="37147" y="62865"/>
                    <a:pt x="46672" y="60960"/>
                  </a:cubicBezTo>
                  <a:cubicBezTo>
                    <a:pt x="55245" y="59055"/>
                    <a:pt x="65722" y="59055"/>
                    <a:pt x="70485" y="55245"/>
                  </a:cubicBezTo>
                  <a:lnTo>
                    <a:pt x="70485" y="65722"/>
                  </a:lnTo>
                  <a:close/>
                </a:path>
              </a:pathLst>
            </a:custGeom>
            <a:grpFill/>
            <a:ln w="9525" cap="flat">
              <a:noFill/>
              <a:prstDash val="solid"/>
              <a:miter/>
            </a:ln>
          </p:spPr>
          <p:txBody>
            <a:bodyPr rtlCol="0" anchor="ctr"/>
            <a:lstStyle/>
            <a:p>
              <a:endParaRPr lang="es-CL"/>
            </a:p>
          </p:txBody>
        </p:sp>
        <p:sp>
          <p:nvSpPr>
            <p:cNvPr id="46" name="Forma libre: forma 45">
              <a:extLst>
                <a:ext uri="{FF2B5EF4-FFF2-40B4-BE49-F238E27FC236}">
                  <a16:creationId xmlns:a16="http://schemas.microsoft.com/office/drawing/2014/main" id="{3C288112-4621-42F0-86BA-8C3D96B146A9}"/>
                </a:ext>
              </a:extLst>
            </p:cNvPr>
            <p:cNvSpPr/>
            <p:nvPr/>
          </p:nvSpPr>
          <p:spPr>
            <a:xfrm>
              <a:off x="6299835" y="4036695"/>
              <a:ext cx="66675" cy="133350"/>
            </a:xfrm>
            <a:custGeom>
              <a:avLst/>
              <a:gdLst>
                <a:gd name="connsiteX0" fmla="*/ 66675 w 66675"/>
                <a:gd name="connsiteY0" fmla="*/ 50483 h 133350"/>
                <a:gd name="connsiteX1" fmla="*/ 66675 w 66675"/>
                <a:gd name="connsiteY1" fmla="*/ 31433 h 133350"/>
                <a:gd name="connsiteX2" fmla="*/ 45720 w 66675"/>
                <a:gd name="connsiteY2" fmla="*/ 31433 h 133350"/>
                <a:gd name="connsiteX3" fmla="*/ 45720 w 66675"/>
                <a:gd name="connsiteY3" fmla="*/ 0 h 133350"/>
                <a:gd name="connsiteX4" fmla="*/ 17145 w 66675"/>
                <a:gd name="connsiteY4" fmla="*/ 0 h 133350"/>
                <a:gd name="connsiteX5" fmla="*/ 17145 w 66675"/>
                <a:gd name="connsiteY5" fmla="*/ 31433 h 133350"/>
                <a:gd name="connsiteX6" fmla="*/ 0 w 66675"/>
                <a:gd name="connsiteY6" fmla="*/ 31433 h 133350"/>
                <a:gd name="connsiteX7" fmla="*/ 0 w 66675"/>
                <a:gd name="connsiteY7" fmla="*/ 50483 h 133350"/>
                <a:gd name="connsiteX8" fmla="*/ 17145 w 66675"/>
                <a:gd name="connsiteY8" fmla="*/ 50483 h 133350"/>
                <a:gd name="connsiteX9" fmla="*/ 17145 w 66675"/>
                <a:gd name="connsiteY9" fmla="*/ 111442 h 133350"/>
                <a:gd name="connsiteX10" fmla="*/ 49530 w 66675"/>
                <a:gd name="connsiteY10" fmla="*/ 136208 h 133350"/>
                <a:gd name="connsiteX11" fmla="*/ 66675 w 66675"/>
                <a:gd name="connsiteY11" fmla="*/ 135255 h 133350"/>
                <a:gd name="connsiteX12" fmla="*/ 66675 w 66675"/>
                <a:gd name="connsiteY12" fmla="*/ 113347 h 133350"/>
                <a:gd name="connsiteX13" fmla="*/ 58102 w 66675"/>
                <a:gd name="connsiteY13" fmla="*/ 114300 h 133350"/>
                <a:gd name="connsiteX14" fmla="*/ 45720 w 66675"/>
                <a:gd name="connsiteY14" fmla="*/ 101917 h 133350"/>
                <a:gd name="connsiteX15" fmla="*/ 45720 w 66675"/>
                <a:gd name="connsiteY15" fmla="*/ 50483 h 133350"/>
                <a:gd name="connsiteX16" fmla="*/ 66675 w 66675"/>
                <a:gd name="connsiteY16" fmla="*/ 50483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6675" h="133350">
                  <a:moveTo>
                    <a:pt x="66675" y="50483"/>
                  </a:moveTo>
                  <a:lnTo>
                    <a:pt x="66675" y="31433"/>
                  </a:lnTo>
                  <a:lnTo>
                    <a:pt x="45720" y="31433"/>
                  </a:lnTo>
                  <a:lnTo>
                    <a:pt x="45720" y="0"/>
                  </a:lnTo>
                  <a:lnTo>
                    <a:pt x="17145" y="0"/>
                  </a:lnTo>
                  <a:lnTo>
                    <a:pt x="17145" y="31433"/>
                  </a:lnTo>
                  <a:lnTo>
                    <a:pt x="0" y="31433"/>
                  </a:lnTo>
                  <a:lnTo>
                    <a:pt x="0" y="50483"/>
                  </a:lnTo>
                  <a:lnTo>
                    <a:pt x="17145" y="50483"/>
                  </a:lnTo>
                  <a:lnTo>
                    <a:pt x="17145" y="111442"/>
                  </a:lnTo>
                  <a:cubicBezTo>
                    <a:pt x="17145" y="132397"/>
                    <a:pt x="32385" y="136208"/>
                    <a:pt x="49530" y="136208"/>
                  </a:cubicBezTo>
                  <a:cubicBezTo>
                    <a:pt x="55245" y="136208"/>
                    <a:pt x="60960" y="136208"/>
                    <a:pt x="66675" y="135255"/>
                  </a:cubicBezTo>
                  <a:lnTo>
                    <a:pt x="66675" y="113347"/>
                  </a:lnTo>
                  <a:cubicBezTo>
                    <a:pt x="63817" y="114300"/>
                    <a:pt x="60960" y="114300"/>
                    <a:pt x="58102" y="114300"/>
                  </a:cubicBezTo>
                  <a:cubicBezTo>
                    <a:pt x="48577" y="114300"/>
                    <a:pt x="45720" y="111442"/>
                    <a:pt x="45720" y="101917"/>
                  </a:cubicBezTo>
                  <a:lnTo>
                    <a:pt x="45720" y="50483"/>
                  </a:lnTo>
                  <a:lnTo>
                    <a:pt x="66675" y="50483"/>
                  </a:lnTo>
                  <a:close/>
                </a:path>
              </a:pathLst>
            </a:custGeom>
            <a:grpFill/>
            <a:ln w="9525" cap="flat">
              <a:noFill/>
              <a:prstDash val="solid"/>
              <a:miter/>
            </a:ln>
          </p:spPr>
          <p:txBody>
            <a:bodyPr rtlCol="0" anchor="ctr"/>
            <a:lstStyle/>
            <a:p>
              <a:endParaRPr lang="es-CL"/>
            </a:p>
          </p:txBody>
        </p:sp>
      </p:grpSp>
      <p:grpSp>
        <p:nvGrpSpPr>
          <p:cNvPr id="51" name="Gráfico 47">
            <a:extLst>
              <a:ext uri="{FF2B5EF4-FFF2-40B4-BE49-F238E27FC236}">
                <a16:creationId xmlns:a16="http://schemas.microsoft.com/office/drawing/2014/main" id="{D9EC7CC7-8487-484A-A43C-A99ECB15EBAE}"/>
              </a:ext>
            </a:extLst>
          </p:cNvPr>
          <p:cNvGrpSpPr/>
          <p:nvPr/>
        </p:nvGrpSpPr>
        <p:grpSpPr>
          <a:xfrm>
            <a:off x="10476159" y="944618"/>
            <a:ext cx="1715841" cy="45719"/>
            <a:chOff x="3833043" y="1323690"/>
            <a:chExt cx="8351337" cy="38099"/>
          </a:xfrm>
          <a:solidFill>
            <a:schemeClr val="accent1"/>
          </a:solidFill>
        </p:grpSpPr>
        <p:sp>
          <p:nvSpPr>
            <p:cNvPr id="52" name="Forma libre: forma 51">
              <a:extLst>
                <a:ext uri="{FF2B5EF4-FFF2-40B4-BE49-F238E27FC236}">
                  <a16:creationId xmlns:a16="http://schemas.microsoft.com/office/drawing/2014/main" id="{7A7C4276-E4B1-4242-9034-15DF358753AB}"/>
                </a:ext>
              </a:extLst>
            </p:cNvPr>
            <p:cNvSpPr/>
            <p:nvPr/>
          </p:nvSpPr>
          <p:spPr>
            <a:xfrm>
              <a:off x="3833043" y="1323690"/>
              <a:ext cx="1691603" cy="38099"/>
            </a:xfrm>
            <a:custGeom>
              <a:avLst/>
              <a:gdLst>
                <a:gd name="connsiteX0" fmla="*/ 0 w 1691602"/>
                <a:gd name="connsiteY0" fmla="*/ 0 h 38099"/>
                <a:gd name="connsiteX1" fmla="*/ 1696175 w 1691602"/>
                <a:gd name="connsiteY1" fmla="*/ 0 h 38099"/>
                <a:gd name="connsiteX2" fmla="*/ 1696175 w 1691602"/>
                <a:gd name="connsiteY2" fmla="*/ 41909 h 38099"/>
                <a:gd name="connsiteX3" fmla="*/ 0 w 1691602"/>
                <a:gd name="connsiteY3" fmla="*/ 41909 h 38099"/>
              </a:gdLst>
              <a:ahLst/>
              <a:cxnLst>
                <a:cxn ang="0">
                  <a:pos x="connsiteX0" y="connsiteY0"/>
                </a:cxn>
                <a:cxn ang="0">
                  <a:pos x="connsiteX1" y="connsiteY1"/>
                </a:cxn>
                <a:cxn ang="0">
                  <a:pos x="connsiteX2" y="connsiteY2"/>
                </a:cxn>
                <a:cxn ang="0">
                  <a:pos x="connsiteX3" y="connsiteY3"/>
                </a:cxn>
              </a:cxnLst>
              <a:rect l="l" t="t" r="r" b="b"/>
              <a:pathLst>
                <a:path w="1691602" h="38099">
                  <a:moveTo>
                    <a:pt x="0" y="0"/>
                  </a:moveTo>
                  <a:lnTo>
                    <a:pt x="1696175" y="0"/>
                  </a:lnTo>
                  <a:lnTo>
                    <a:pt x="1696175" y="41909"/>
                  </a:lnTo>
                  <a:lnTo>
                    <a:pt x="0" y="41909"/>
                  </a:lnTo>
                  <a:close/>
                </a:path>
              </a:pathLst>
            </a:custGeom>
            <a:solidFill>
              <a:srgbClr val="DC0C23"/>
            </a:solidFill>
            <a:ln w="7615" cap="flat">
              <a:noFill/>
              <a:prstDash val="solid"/>
              <a:miter/>
            </a:ln>
          </p:spPr>
          <p:txBody>
            <a:bodyPr rtlCol="0" anchor="ctr"/>
            <a:lstStyle/>
            <a:p>
              <a:endParaRPr lang="es-CL"/>
            </a:p>
          </p:txBody>
        </p:sp>
        <p:sp>
          <p:nvSpPr>
            <p:cNvPr id="53" name="Forma libre: forma 52">
              <a:extLst>
                <a:ext uri="{FF2B5EF4-FFF2-40B4-BE49-F238E27FC236}">
                  <a16:creationId xmlns:a16="http://schemas.microsoft.com/office/drawing/2014/main" id="{5B2B134D-23DA-49AF-8009-E70DA9556003}"/>
                </a:ext>
              </a:extLst>
            </p:cNvPr>
            <p:cNvSpPr/>
            <p:nvPr/>
          </p:nvSpPr>
          <p:spPr>
            <a:xfrm>
              <a:off x="5497977" y="1323690"/>
              <a:ext cx="1691603" cy="38099"/>
            </a:xfrm>
            <a:custGeom>
              <a:avLst/>
              <a:gdLst>
                <a:gd name="connsiteX0" fmla="*/ 0 w 1691602"/>
                <a:gd name="connsiteY0" fmla="*/ 0 h 38099"/>
                <a:gd name="connsiteX1" fmla="*/ 1696175 w 1691602"/>
                <a:gd name="connsiteY1" fmla="*/ 0 h 38099"/>
                <a:gd name="connsiteX2" fmla="*/ 1696175 w 1691602"/>
                <a:gd name="connsiteY2" fmla="*/ 41909 h 38099"/>
                <a:gd name="connsiteX3" fmla="*/ 0 w 1691602"/>
                <a:gd name="connsiteY3" fmla="*/ 41909 h 38099"/>
              </a:gdLst>
              <a:ahLst/>
              <a:cxnLst>
                <a:cxn ang="0">
                  <a:pos x="connsiteX0" y="connsiteY0"/>
                </a:cxn>
                <a:cxn ang="0">
                  <a:pos x="connsiteX1" y="connsiteY1"/>
                </a:cxn>
                <a:cxn ang="0">
                  <a:pos x="connsiteX2" y="connsiteY2"/>
                </a:cxn>
                <a:cxn ang="0">
                  <a:pos x="connsiteX3" y="connsiteY3"/>
                </a:cxn>
              </a:cxnLst>
              <a:rect l="l" t="t" r="r" b="b"/>
              <a:pathLst>
                <a:path w="1691602" h="38099">
                  <a:moveTo>
                    <a:pt x="0" y="0"/>
                  </a:moveTo>
                  <a:lnTo>
                    <a:pt x="1696175" y="0"/>
                  </a:lnTo>
                  <a:lnTo>
                    <a:pt x="1696175" y="41909"/>
                  </a:lnTo>
                  <a:lnTo>
                    <a:pt x="0" y="41909"/>
                  </a:lnTo>
                  <a:close/>
                </a:path>
              </a:pathLst>
            </a:custGeom>
            <a:solidFill>
              <a:srgbClr val="F18932"/>
            </a:solidFill>
            <a:ln w="7615" cap="flat">
              <a:noFill/>
              <a:prstDash val="solid"/>
              <a:miter/>
            </a:ln>
          </p:spPr>
          <p:txBody>
            <a:bodyPr rtlCol="0" anchor="ctr"/>
            <a:lstStyle/>
            <a:p>
              <a:endParaRPr lang="es-CL"/>
            </a:p>
          </p:txBody>
        </p:sp>
        <p:sp>
          <p:nvSpPr>
            <p:cNvPr id="54" name="Forma libre: forma 53">
              <a:extLst>
                <a:ext uri="{FF2B5EF4-FFF2-40B4-BE49-F238E27FC236}">
                  <a16:creationId xmlns:a16="http://schemas.microsoft.com/office/drawing/2014/main" id="{67D45089-7674-4591-9F75-56B3746D7E07}"/>
                </a:ext>
              </a:extLst>
            </p:cNvPr>
            <p:cNvSpPr/>
            <p:nvPr/>
          </p:nvSpPr>
          <p:spPr>
            <a:xfrm>
              <a:off x="7162910" y="1323690"/>
              <a:ext cx="1691603" cy="38099"/>
            </a:xfrm>
            <a:custGeom>
              <a:avLst/>
              <a:gdLst>
                <a:gd name="connsiteX0" fmla="*/ 0 w 1691602"/>
                <a:gd name="connsiteY0" fmla="*/ 0 h 38099"/>
                <a:gd name="connsiteX1" fmla="*/ 1696175 w 1691602"/>
                <a:gd name="connsiteY1" fmla="*/ 0 h 38099"/>
                <a:gd name="connsiteX2" fmla="*/ 1696175 w 1691602"/>
                <a:gd name="connsiteY2" fmla="*/ 41909 h 38099"/>
                <a:gd name="connsiteX3" fmla="*/ 0 w 1691602"/>
                <a:gd name="connsiteY3" fmla="*/ 41909 h 38099"/>
              </a:gdLst>
              <a:ahLst/>
              <a:cxnLst>
                <a:cxn ang="0">
                  <a:pos x="connsiteX0" y="connsiteY0"/>
                </a:cxn>
                <a:cxn ang="0">
                  <a:pos x="connsiteX1" y="connsiteY1"/>
                </a:cxn>
                <a:cxn ang="0">
                  <a:pos x="connsiteX2" y="connsiteY2"/>
                </a:cxn>
                <a:cxn ang="0">
                  <a:pos x="connsiteX3" y="connsiteY3"/>
                </a:cxn>
              </a:cxnLst>
              <a:rect l="l" t="t" r="r" b="b"/>
              <a:pathLst>
                <a:path w="1691602" h="38099">
                  <a:moveTo>
                    <a:pt x="0" y="0"/>
                  </a:moveTo>
                  <a:lnTo>
                    <a:pt x="1696175" y="0"/>
                  </a:lnTo>
                  <a:lnTo>
                    <a:pt x="1696175" y="41909"/>
                  </a:lnTo>
                  <a:lnTo>
                    <a:pt x="0" y="41909"/>
                  </a:lnTo>
                  <a:close/>
                </a:path>
              </a:pathLst>
            </a:custGeom>
            <a:solidFill>
              <a:srgbClr val="4DB05B"/>
            </a:solidFill>
            <a:ln w="7615" cap="flat">
              <a:noFill/>
              <a:prstDash val="solid"/>
              <a:miter/>
            </a:ln>
          </p:spPr>
          <p:txBody>
            <a:bodyPr rtlCol="0" anchor="ctr"/>
            <a:lstStyle/>
            <a:p>
              <a:endParaRPr lang="es-CL"/>
            </a:p>
          </p:txBody>
        </p:sp>
        <p:sp>
          <p:nvSpPr>
            <p:cNvPr id="55" name="Forma libre: forma 54">
              <a:extLst>
                <a:ext uri="{FF2B5EF4-FFF2-40B4-BE49-F238E27FC236}">
                  <a16:creationId xmlns:a16="http://schemas.microsoft.com/office/drawing/2014/main" id="{F5D1568A-C916-4ACF-9388-62AEB4619816}"/>
                </a:ext>
              </a:extLst>
            </p:cNvPr>
            <p:cNvSpPr/>
            <p:nvPr/>
          </p:nvSpPr>
          <p:spPr>
            <a:xfrm>
              <a:off x="8827844" y="1323690"/>
              <a:ext cx="1691603" cy="38099"/>
            </a:xfrm>
            <a:custGeom>
              <a:avLst/>
              <a:gdLst>
                <a:gd name="connsiteX0" fmla="*/ 0 w 1691602"/>
                <a:gd name="connsiteY0" fmla="*/ 0 h 38099"/>
                <a:gd name="connsiteX1" fmla="*/ 1696175 w 1691602"/>
                <a:gd name="connsiteY1" fmla="*/ 0 h 38099"/>
                <a:gd name="connsiteX2" fmla="*/ 1696175 w 1691602"/>
                <a:gd name="connsiteY2" fmla="*/ 41909 h 38099"/>
                <a:gd name="connsiteX3" fmla="*/ 0 w 1691602"/>
                <a:gd name="connsiteY3" fmla="*/ 41909 h 38099"/>
              </a:gdLst>
              <a:ahLst/>
              <a:cxnLst>
                <a:cxn ang="0">
                  <a:pos x="connsiteX0" y="connsiteY0"/>
                </a:cxn>
                <a:cxn ang="0">
                  <a:pos x="connsiteX1" y="connsiteY1"/>
                </a:cxn>
                <a:cxn ang="0">
                  <a:pos x="connsiteX2" y="connsiteY2"/>
                </a:cxn>
                <a:cxn ang="0">
                  <a:pos x="connsiteX3" y="connsiteY3"/>
                </a:cxn>
              </a:cxnLst>
              <a:rect l="l" t="t" r="r" b="b"/>
              <a:pathLst>
                <a:path w="1691602" h="38099">
                  <a:moveTo>
                    <a:pt x="0" y="0"/>
                  </a:moveTo>
                  <a:lnTo>
                    <a:pt x="1696175" y="0"/>
                  </a:lnTo>
                  <a:lnTo>
                    <a:pt x="1696175" y="41909"/>
                  </a:lnTo>
                  <a:lnTo>
                    <a:pt x="0" y="41909"/>
                  </a:lnTo>
                  <a:close/>
                </a:path>
              </a:pathLst>
            </a:custGeom>
            <a:solidFill>
              <a:srgbClr val="2DAFE6"/>
            </a:solidFill>
            <a:ln w="7615" cap="flat">
              <a:noFill/>
              <a:prstDash val="solid"/>
              <a:miter/>
            </a:ln>
          </p:spPr>
          <p:txBody>
            <a:bodyPr rtlCol="0" anchor="ctr"/>
            <a:lstStyle/>
            <a:p>
              <a:endParaRPr lang="es-CL"/>
            </a:p>
          </p:txBody>
        </p:sp>
        <p:sp>
          <p:nvSpPr>
            <p:cNvPr id="56" name="Forma libre: forma 55">
              <a:extLst>
                <a:ext uri="{FF2B5EF4-FFF2-40B4-BE49-F238E27FC236}">
                  <a16:creationId xmlns:a16="http://schemas.microsoft.com/office/drawing/2014/main" id="{30544C97-7755-480B-9BB4-3FA7832AB360}"/>
                </a:ext>
              </a:extLst>
            </p:cNvPr>
            <p:cNvSpPr/>
            <p:nvPr/>
          </p:nvSpPr>
          <p:spPr>
            <a:xfrm>
              <a:off x="10492777" y="1323690"/>
              <a:ext cx="1691603" cy="38099"/>
            </a:xfrm>
            <a:custGeom>
              <a:avLst/>
              <a:gdLst>
                <a:gd name="connsiteX0" fmla="*/ 0 w 1691602"/>
                <a:gd name="connsiteY0" fmla="*/ 0 h 38099"/>
                <a:gd name="connsiteX1" fmla="*/ 1696175 w 1691602"/>
                <a:gd name="connsiteY1" fmla="*/ 0 h 38099"/>
                <a:gd name="connsiteX2" fmla="*/ 1696175 w 1691602"/>
                <a:gd name="connsiteY2" fmla="*/ 41909 h 38099"/>
                <a:gd name="connsiteX3" fmla="*/ 0 w 1691602"/>
                <a:gd name="connsiteY3" fmla="*/ 41909 h 38099"/>
              </a:gdLst>
              <a:ahLst/>
              <a:cxnLst>
                <a:cxn ang="0">
                  <a:pos x="connsiteX0" y="connsiteY0"/>
                </a:cxn>
                <a:cxn ang="0">
                  <a:pos x="connsiteX1" y="connsiteY1"/>
                </a:cxn>
                <a:cxn ang="0">
                  <a:pos x="connsiteX2" y="connsiteY2"/>
                </a:cxn>
                <a:cxn ang="0">
                  <a:pos x="connsiteX3" y="connsiteY3"/>
                </a:cxn>
              </a:cxnLst>
              <a:rect l="l" t="t" r="r" b="b"/>
              <a:pathLst>
                <a:path w="1691602" h="38099">
                  <a:moveTo>
                    <a:pt x="0" y="0"/>
                  </a:moveTo>
                  <a:lnTo>
                    <a:pt x="1696175" y="0"/>
                  </a:lnTo>
                  <a:lnTo>
                    <a:pt x="1696175" y="41909"/>
                  </a:lnTo>
                  <a:lnTo>
                    <a:pt x="0" y="41909"/>
                  </a:lnTo>
                  <a:close/>
                </a:path>
              </a:pathLst>
            </a:custGeom>
            <a:solidFill>
              <a:srgbClr val="954B97"/>
            </a:solidFill>
            <a:ln w="7615" cap="flat">
              <a:noFill/>
              <a:prstDash val="solid"/>
              <a:miter/>
            </a:ln>
          </p:spPr>
          <p:txBody>
            <a:bodyPr rtlCol="0" anchor="ctr"/>
            <a:lstStyle/>
            <a:p>
              <a:endParaRPr lang="es-CL"/>
            </a:p>
          </p:txBody>
        </p:sp>
      </p:grpSp>
    </p:spTree>
    <p:extLst>
      <p:ext uri="{BB962C8B-B14F-4D97-AF65-F5344CB8AC3E}">
        <p14:creationId xmlns:p14="http://schemas.microsoft.com/office/powerpoint/2010/main" val="269558471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8" r:id="rId3"/>
    <p:sldLayoutId id="2147483660" r:id="rId4"/>
    <p:sldLayoutId id="2147483654" r:id="rId5"/>
    <p:sldLayoutId id="2147483659" r:id="rId6"/>
  </p:sldLayoutIdLst>
  <p:hf sldNum="0" hdr="0"/>
  <p:txStyles>
    <p:titleStyle>
      <a:lvl1pPr algn="l" defTabSz="914400" rtl="0" eaLnBrk="1" latinLnBrk="0" hangingPunct="1">
        <a:lnSpc>
          <a:spcPct val="90000"/>
        </a:lnSpc>
        <a:spcBef>
          <a:spcPct val="0"/>
        </a:spcBef>
        <a:buNone/>
        <a:defRPr sz="3600" b="1" kern="1200" cap="all" baseline="0">
          <a:solidFill>
            <a:schemeClr val="accent1">
              <a:lumMod val="75000"/>
            </a:schemeClr>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lumMod val="75000"/>
              <a:lumOff val="25000"/>
            </a:schemeClr>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30.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DA8FDDA-8140-4E23-9A8B-C8DBBABDAD59}"/>
              </a:ext>
            </a:extLst>
          </p:cNvPr>
          <p:cNvSpPr>
            <a:spLocks noGrp="1"/>
          </p:cNvSpPr>
          <p:nvPr>
            <p:ph type="ctrTitle"/>
          </p:nvPr>
        </p:nvSpPr>
        <p:spPr>
          <a:xfrm>
            <a:off x="2679700" y="1113314"/>
            <a:ext cx="9385300" cy="1709737"/>
          </a:xfrm>
        </p:spPr>
        <p:txBody>
          <a:bodyPr>
            <a:normAutofit/>
          </a:bodyPr>
          <a:lstStyle/>
          <a:p>
            <a:r>
              <a:rPr lang="es-MX" sz="4000" dirty="0"/>
              <a:t>Taller de análisis de sistemas</a:t>
            </a:r>
            <a:endParaRPr lang="es-CL" sz="4000" dirty="0"/>
          </a:p>
        </p:txBody>
      </p:sp>
      <p:sp>
        <p:nvSpPr>
          <p:cNvPr id="7" name="Subtítulo 6">
            <a:extLst>
              <a:ext uri="{FF2B5EF4-FFF2-40B4-BE49-F238E27FC236}">
                <a16:creationId xmlns:a16="http://schemas.microsoft.com/office/drawing/2014/main" id="{B00BC0CF-B17D-4A50-ABE9-4484FAE4760D}"/>
              </a:ext>
            </a:extLst>
          </p:cNvPr>
          <p:cNvSpPr>
            <a:spLocks noGrp="1"/>
          </p:cNvSpPr>
          <p:nvPr>
            <p:ph type="subTitle" idx="1"/>
          </p:nvPr>
        </p:nvSpPr>
        <p:spPr>
          <a:xfrm>
            <a:off x="453076" y="6178747"/>
            <a:ext cx="1543050" cy="461486"/>
          </a:xfrm>
        </p:spPr>
        <p:txBody>
          <a:bodyPr/>
          <a:lstStyle/>
          <a:p>
            <a:r>
              <a:rPr lang="es-MX" dirty="0"/>
              <a:t>ABRIL 2021</a:t>
            </a:r>
            <a:endParaRPr lang="es-CL" dirty="0"/>
          </a:p>
        </p:txBody>
      </p:sp>
      <p:sp>
        <p:nvSpPr>
          <p:cNvPr id="4" name="CuadroTexto 3">
            <a:extLst>
              <a:ext uri="{FF2B5EF4-FFF2-40B4-BE49-F238E27FC236}">
                <a16:creationId xmlns:a16="http://schemas.microsoft.com/office/drawing/2014/main" id="{2CCE2D0B-2DAC-444F-B002-3FF239BE655D}"/>
              </a:ext>
            </a:extLst>
          </p:cNvPr>
          <p:cNvSpPr txBox="1"/>
          <p:nvPr/>
        </p:nvSpPr>
        <p:spPr>
          <a:xfrm>
            <a:off x="4336331" y="3037385"/>
            <a:ext cx="4128940" cy="461665"/>
          </a:xfrm>
          <a:prstGeom prst="rect">
            <a:avLst/>
          </a:prstGeom>
          <a:noFill/>
        </p:spPr>
        <p:txBody>
          <a:bodyPr wrap="square" rtlCol="0">
            <a:spAutoFit/>
          </a:bodyPr>
          <a:lstStyle/>
          <a:p>
            <a:pPr algn="ctr"/>
            <a:r>
              <a:rPr lang="es-CL" sz="2400" cap="all" dirty="0">
                <a:solidFill>
                  <a:schemeClr val="bg1"/>
                </a:solidFill>
              </a:rPr>
              <a:t>TALLER BI</a:t>
            </a:r>
          </a:p>
        </p:txBody>
      </p:sp>
      <p:sp>
        <p:nvSpPr>
          <p:cNvPr id="5" name="CuadroTexto 4">
            <a:extLst>
              <a:ext uri="{FF2B5EF4-FFF2-40B4-BE49-F238E27FC236}">
                <a16:creationId xmlns:a16="http://schemas.microsoft.com/office/drawing/2014/main" id="{9232D828-5055-46D7-8D92-712E2EF507F2}"/>
              </a:ext>
            </a:extLst>
          </p:cNvPr>
          <p:cNvSpPr txBox="1"/>
          <p:nvPr/>
        </p:nvSpPr>
        <p:spPr>
          <a:xfrm>
            <a:off x="4864822" y="5867484"/>
            <a:ext cx="3600449" cy="461665"/>
          </a:xfrm>
          <a:prstGeom prst="rect">
            <a:avLst/>
          </a:prstGeom>
          <a:noFill/>
        </p:spPr>
        <p:txBody>
          <a:bodyPr wrap="square" rtlCol="0">
            <a:spAutoFit/>
          </a:bodyPr>
          <a:lstStyle/>
          <a:p>
            <a:r>
              <a:rPr lang="es-CL" sz="2400" dirty="0">
                <a:solidFill>
                  <a:schemeClr val="bg1"/>
                </a:solidFill>
              </a:rPr>
              <a:t>Marcos Contreras Fuentes.</a:t>
            </a:r>
          </a:p>
        </p:txBody>
      </p:sp>
    </p:spTree>
    <p:extLst>
      <p:ext uri="{BB962C8B-B14F-4D97-AF65-F5344CB8AC3E}">
        <p14:creationId xmlns:p14="http://schemas.microsoft.com/office/powerpoint/2010/main" val="6559809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FD25A15A-780A-4158-AE2D-2F0C8B289784}"/>
              </a:ext>
            </a:extLst>
          </p:cNvPr>
          <p:cNvPicPr>
            <a:picLocks noChangeAspect="1"/>
          </p:cNvPicPr>
          <p:nvPr/>
        </p:nvPicPr>
        <p:blipFill>
          <a:blip r:embed="rId2"/>
          <a:stretch>
            <a:fillRect/>
          </a:stretch>
        </p:blipFill>
        <p:spPr>
          <a:xfrm>
            <a:off x="471487" y="1422752"/>
            <a:ext cx="11249025" cy="4012496"/>
          </a:xfrm>
          <a:prstGeom prst="rect">
            <a:avLst/>
          </a:prstGeom>
        </p:spPr>
      </p:pic>
    </p:spTree>
    <p:extLst>
      <p:ext uri="{BB962C8B-B14F-4D97-AF65-F5344CB8AC3E}">
        <p14:creationId xmlns:p14="http://schemas.microsoft.com/office/powerpoint/2010/main" val="4194627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uadroTexto 5">
            <a:extLst>
              <a:ext uri="{FF2B5EF4-FFF2-40B4-BE49-F238E27FC236}">
                <a16:creationId xmlns:a16="http://schemas.microsoft.com/office/drawing/2014/main" id="{DE6E8EFA-3898-4971-B9B2-EB1C38D6D39E}"/>
              </a:ext>
            </a:extLst>
          </p:cNvPr>
          <p:cNvSpPr txBox="1"/>
          <p:nvPr/>
        </p:nvSpPr>
        <p:spPr>
          <a:xfrm>
            <a:off x="196769" y="243068"/>
            <a:ext cx="7477246" cy="646331"/>
          </a:xfrm>
          <a:prstGeom prst="rect">
            <a:avLst/>
          </a:prstGeom>
          <a:noFill/>
        </p:spPr>
        <p:txBody>
          <a:bodyPr wrap="square" rtlCol="0">
            <a:spAutoFit/>
          </a:bodyPr>
          <a:lstStyle/>
          <a:p>
            <a:r>
              <a:rPr lang="es-CL" sz="3600" b="1" dirty="0">
                <a:solidFill>
                  <a:srgbClr val="FF0000"/>
                </a:solidFill>
              </a:rPr>
              <a:t>ARQUITECTURA KIMBALL - </a:t>
            </a:r>
            <a:r>
              <a:rPr lang="es-CL" sz="3600" b="1" dirty="0" err="1">
                <a:solidFill>
                  <a:srgbClr val="FF0000"/>
                </a:solidFill>
              </a:rPr>
              <a:t>Bottom</a:t>
            </a:r>
            <a:r>
              <a:rPr lang="es-CL" sz="3600" b="1" dirty="0">
                <a:solidFill>
                  <a:srgbClr val="FF0000"/>
                </a:solidFill>
              </a:rPr>
              <a:t>-up</a:t>
            </a:r>
          </a:p>
        </p:txBody>
      </p:sp>
      <p:pic>
        <p:nvPicPr>
          <p:cNvPr id="7" name="Imagen 6">
            <a:extLst>
              <a:ext uri="{FF2B5EF4-FFF2-40B4-BE49-F238E27FC236}">
                <a16:creationId xmlns:a16="http://schemas.microsoft.com/office/drawing/2014/main" id="{1B9ABD79-E501-4E27-887F-97A98A3910FB}"/>
              </a:ext>
            </a:extLst>
          </p:cNvPr>
          <p:cNvPicPr>
            <a:picLocks noChangeAspect="1"/>
          </p:cNvPicPr>
          <p:nvPr/>
        </p:nvPicPr>
        <p:blipFill>
          <a:blip r:embed="rId2"/>
          <a:stretch>
            <a:fillRect/>
          </a:stretch>
        </p:blipFill>
        <p:spPr>
          <a:xfrm>
            <a:off x="2439154" y="1186212"/>
            <a:ext cx="7313692" cy="5428720"/>
          </a:xfrm>
          <a:prstGeom prst="rect">
            <a:avLst/>
          </a:prstGeom>
        </p:spPr>
      </p:pic>
    </p:spTree>
    <p:extLst>
      <p:ext uri="{BB962C8B-B14F-4D97-AF65-F5344CB8AC3E}">
        <p14:creationId xmlns:p14="http://schemas.microsoft.com/office/powerpoint/2010/main" val="28629833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A0F2C532-4372-45EB-873E-07251566DF2A}"/>
              </a:ext>
            </a:extLst>
          </p:cNvPr>
          <p:cNvSpPr txBox="1"/>
          <p:nvPr/>
        </p:nvSpPr>
        <p:spPr>
          <a:xfrm>
            <a:off x="320233" y="1689904"/>
            <a:ext cx="11551534" cy="3693319"/>
          </a:xfrm>
          <a:prstGeom prst="rect">
            <a:avLst/>
          </a:prstGeom>
          <a:noFill/>
        </p:spPr>
        <p:txBody>
          <a:bodyPr wrap="square" rtlCol="0">
            <a:spAutoFit/>
          </a:bodyPr>
          <a:lstStyle/>
          <a:p>
            <a:pPr algn="just"/>
            <a:r>
              <a:rPr lang="es-ES" dirty="0"/>
              <a:t>Su filosofía se centra en que, en la mayoría de las organizaciones, la construcción de un DataWarehouse se origina por el interés y esfuerzo de un departamento. Es por esto por lo que en su primera versión este DataWarehouse no es más que un Datamart departamental.</a:t>
            </a:r>
          </a:p>
          <a:p>
            <a:pPr algn="just"/>
            <a:endParaRPr lang="es-ES" dirty="0"/>
          </a:p>
          <a:p>
            <a:pPr algn="just"/>
            <a:r>
              <a:rPr lang="es-ES" dirty="0"/>
              <a:t>A medida que otros departamentos necesiten sus propios Datamart, éstos se irán combinando con el primero manteniendo una metodología de estandarización mediante lo que Kimball denomina “dimensiones conformadas”, que serán las dimensiones comunes entre los diferentes departamentos. La clave radica en que estas dimensiones han de ser compartidas por los distintos Datamart que existan en la organización, garantizándose así la integridad de los mismos y dando lugar al conglomerado de estructuras que para Kimball conforman el DataWarehouse.</a:t>
            </a:r>
          </a:p>
          <a:p>
            <a:pPr algn="just"/>
            <a:endParaRPr lang="es-ES" dirty="0"/>
          </a:p>
          <a:p>
            <a:pPr algn="just"/>
            <a:r>
              <a:rPr lang="es-ES" dirty="0"/>
              <a:t>Para lograr este resultado, es importante que estas dimensiones conformadas tengan un diseño consistente y apto para todos los Datamart, de forma que al crearse uno nuevo, reutilice las dimensiones ya definidas, pudiendo incluir o no otras dimensiones nuevas.</a:t>
            </a:r>
          </a:p>
        </p:txBody>
      </p:sp>
    </p:spTree>
    <p:extLst>
      <p:ext uri="{BB962C8B-B14F-4D97-AF65-F5344CB8AC3E}">
        <p14:creationId xmlns:p14="http://schemas.microsoft.com/office/powerpoint/2010/main" val="23406220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421CBD26-1ADB-45E0-B394-92326F85E65C}"/>
              </a:ext>
            </a:extLst>
          </p:cNvPr>
          <p:cNvSpPr txBox="1"/>
          <p:nvPr/>
        </p:nvSpPr>
        <p:spPr>
          <a:xfrm>
            <a:off x="219920" y="1562582"/>
            <a:ext cx="11493660" cy="2585323"/>
          </a:xfrm>
          <a:prstGeom prst="rect">
            <a:avLst/>
          </a:prstGeom>
          <a:noFill/>
        </p:spPr>
        <p:txBody>
          <a:bodyPr wrap="square" rtlCol="0">
            <a:spAutoFit/>
          </a:bodyPr>
          <a:lstStyle/>
          <a:p>
            <a:pPr algn="just"/>
            <a:r>
              <a:rPr lang="es-ES" dirty="0"/>
              <a:t>La principal ventaja de este enfoque de almacén de datos es que, al estar formado por pequeños Datamart estructurados en modelos de datos dimensionales (esquemas de estrella o copo de nieve), especialmente diseñados para la consulta y generación de informes, el DataWarehouse al completo puede ser explotado directamente por las herramientas de reporting y análisis de datos sin la necesidad de estructuras intermedias.</a:t>
            </a:r>
          </a:p>
          <a:p>
            <a:pPr algn="just"/>
            <a:endParaRPr lang="es-ES" dirty="0"/>
          </a:p>
          <a:p>
            <a:pPr algn="just"/>
            <a:r>
              <a:rPr lang="es-ES" dirty="0"/>
              <a:t>A este tipo de arquitectura Kimball lo denomina como “Data Warehouse Bus Architecture” y los cuatro pasos fundamentales que se han de seguir para construir este tipo de base de datos son, en primer lugar, la identificación del proceso de negocio, la definición de la granularidad de los datos, la selección de las dimensiones y atributos y, por último, la identificación de los hechos o métricas.</a:t>
            </a:r>
            <a:endParaRPr lang="es-CL" dirty="0"/>
          </a:p>
        </p:txBody>
      </p:sp>
    </p:spTree>
    <p:extLst>
      <p:ext uri="{BB962C8B-B14F-4D97-AF65-F5344CB8AC3E}">
        <p14:creationId xmlns:p14="http://schemas.microsoft.com/office/powerpoint/2010/main" val="12676410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690200CC-934E-45B4-A094-3B89D4920219}"/>
              </a:ext>
            </a:extLst>
          </p:cNvPr>
          <p:cNvPicPr>
            <a:picLocks noChangeAspect="1"/>
          </p:cNvPicPr>
          <p:nvPr/>
        </p:nvPicPr>
        <p:blipFill>
          <a:blip r:embed="rId2"/>
          <a:stretch>
            <a:fillRect/>
          </a:stretch>
        </p:blipFill>
        <p:spPr>
          <a:xfrm>
            <a:off x="108392" y="671332"/>
            <a:ext cx="10132365" cy="5858055"/>
          </a:xfrm>
          <a:prstGeom prst="rect">
            <a:avLst/>
          </a:prstGeom>
        </p:spPr>
      </p:pic>
    </p:spTree>
    <p:extLst>
      <p:ext uri="{BB962C8B-B14F-4D97-AF65-F5344CB8AC3E}">
        <p14:creationId xmlns:p14="http://schemas.microsoft.com/office/powerpoint/2010/main" val="11704129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60BA0389-AD87-4015-8284-F41E38E9CE72}"/>
              </a:ext>
            </a:extLst>
          </p:cNvPr>
          <p:cNvSpPr txBox="1"/>
          <p:nvPr/>
        </p:nvSpPr>
        <p:spPr>
          <a:xfrm>
            <a:off x="196769" y="243068"/>
            <a:ext cx="5011839" cy="646331"/>
          </a:xfrm>
          <a:prstGeom prst="rect">
            <a:avLst/>
          </a:prstGeom>
          <a:noFill/>
        </p:spPr>
        <p:txBody>
          <a:bodyPr wrap="square" rtlCol="0">
            <a:spAutoFit/>
          </a:bodyPr>
          <a:lstStyle/>
          <a:p>
            <a:r>
              <a:rPr lang="es-CL" sz="3600" b="1" dirty="0">
                <a:solidFill>
                  <a:srgbClr val="FF0000"/>
                </a:solidFill>
              </a:rPr>
              <a:t>ARQUITECTURA INMON</a:t>
            </a:r>
          </a:p>
        </p:txBody>
      </p:sp>
      <p:sp>
        <p:nvSpPr>
          <p:cNvPr id="6" name="CuadroTexto 5">
            <a:extLst>
              <a:ext uri="{FF2B5EF4-FFF2-40B4-BE49-F238E27FC236}">
                <a16:creationId xmlns:a16="http://schemas.microsoft.com/office/drawing/2014/main" id="{81761341-43CD-42A0-A020-6FD744F4D945}"/>
              </a:ext>
            </a:extLst>
          </p:cNvPr>
          <p:cNvSpPr txBox="1"/>
          <p:nvPr/>
        </p:nvSpPr>
        <p:spPr>
          <a:xfrm>
            <a:off x="196770" y="1840375"/>
            <a:ext cx="11725154" cy="3693319"/>
          </a:xfrm>
          <a:prstGeom prst="rect">
            <a:avLst/>
          </a:prstGeom>
          <a:noFill/>
        </p:spPr>
        <p:txBody>
          <a:bodyPr wrap="square" rtlCol="0">
            <a:spAutoFit/>
          </a:bodyPr>
          <a:lstStyle/>
          <a:p>
            <a:pPr algn="just"/>
            <a:r>
              <a:rPr lang="es-ES" dirty="0"/>
              <a:t>Un DataWarehouse ha de entenderse como un almacén de datos único y global para toda la empresa.</a:t>
            </a:r>
          </a:p>
          <a:p>
            <a:pPr algn="just"/>
            <a:endParaRPr lang="es-ES" dirty="0"/>
          </a:p>
          <a:p>
            <a:pPr algn="just"/>
            <a:r>
              <a:rPr lang="es-ES" dirty="0"/>
              <a:t>En este modelo, la premisa es que la información se almacene al máximo nivel de detalle (garantizando la futura exploración de los datos), permaneciendo invariable y no volátil, de manera que los cambios que sufran los datos a lo largo del tiempo queden registrados sin que puedan modificarse o eliminarse.</a:t>
            </a:r>
          </a:p>
          <a:p>
            <a:pPr algn="just"/>
            <a:endParaRPr lang="es-ES" dirty="0"/>
          </a:p>
          <a:p>
            <a:pPr algn="just"/>
            <a:r>
              <a:rPr lang="es-ES" dirty="0"/>
              <a:t>Claves de la arquitectura:</a:t>
            </a:r>
          </a:p>
          <a:p>
            <a:pPr algn="just"/>
            <a:endParaRPr lang="es-ES" dirty="0"/>
          </a:p>
          <a:p>
            <a:pPr algn="just"/>
            <a:r>
              <a:rPr lang="es-ES" dirty="0"/>
              <a:t>Estas son las claves fundamentales de la arquitectura defendida por Inmon, conocida como ‘Corporate Information Factory (CIF)’, donde el DataWarehouse centraliza todos los datos de la compañía para alimentar, a continuación, pequeños Datamart temáticos, que serán los puntos de acceso para las herramientas de reporting. En este sentido, cada departamento tendrá su propio Datamart, abastecido con la información del DataWarehouse, listo para su análisis y explotación.</a:t>
            </a:r>
            <a:endParaRPr lang="es-CL" dirty="0"/>
          </a:p>
        </p:txBody>
      </p:sp>
    </p:spTree>
    <p:extLst>
      <p:ext uri="{BB962C8B-B14F-4D97-AF65-F5344CB8AC3E}">
        <p14:creationId xmlns:p14="http://schemas.microsoft.com/office/powerpoint/2010/main" val="38998218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4940F78D-7DD5-4FCE-B26B-6C291D22660F}"/>
              </a:ext>
            </a:extLst>
          </p:cNvPr>
          <p:cNvPicPr>
            <a:picLocks noChangeAspect="1"/>
          </p:cNvPicPr>
          <p:nvPr/>
        </p:nvPicPr>
        <p:blipFill>
          <a:blip r:embed="rId2"/>
          <a:stretch>
            <a:fillRect/>
          </a:stretch>
        </p:blipFill>
        <p:spPr>
          <a:xfrm>
            <a:off x="298018" y="395003"/>
            <a:ext cx="9535800" cy="5589107"/>
          </a:xfrm>
          <a:prstGeom prst="rect">
            <a:avLst/>
          </a:prstGeom>
        </p:spPr>
      </p:pic>
    </p:spTree>
    <p:extLst>
      <p:ext uri="{BB962C8B-B14F-4D97-AF65-F5344CB8AC3E}">
        <p14:creationId xmlns:p14="http://schemas.microsoft.com/office/powerpoint/2010/main" val="15790652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C3B6111E-3CDB-46B5-8B42-C2F72AA87114}"/>
              </a:ext>
            </a:extLst>
          </p:cNvPr>
          <p:cNvPicPr>
            <a:picLocks noChangeAspect="1"/>
          </p:cNvPicPr>
          <p:nvPr/>
        </p:nvPicPr>
        <p:blipFill>
          <a:blip r:embed="rId2"/>
          <a:stretch>
            <a:fillRect/>
          </a:stretch>
        </p:blipFill>
        <p:spPr>
          <a:xfrm>
            <a:off x="479087" y="1260374"/>
            <a:ext cx="11233826" cy="5059403"/>
          </a:xfrm>
          <a:prstGeom prst="rect">
            <a:avLst/>
          </a:prstGeom>
        </p:spPr>
      </p:pic>
    </p:spTree>
    <p:extLst>
      <p:ext uri="{BB962C8B-B14F-4D97-AF65-F5344CB8AC3E}">
        <p14:creationId xmlns:p14="http://schemas.microsoft.com/office/powerpoint/2010/main" val="38788208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4FF5DCC4-F9C3-4167-A3B5-C8FC48D793E7}"/>
              </a:ext>
            </a:extLst>
          </p:cNvPr>
          <p:cNvSpPr txBox="1"/>
          <p:nvPr/>
        </p:nvSpPr>
        <p:spPr>
          <a:xfrm>
            <a:off x="104171" y="1932972"/>
            <a:ext cx="11759879" cy="1200329"/>
          </a:xfrm>
          <a:prstGeom prst="rect">
            <a:avLst/>
          </a:prstGeom>
          <a:noFill/>
        </p:spPr>
        <p:txBody>
          <a:bodyPr wrap="square" rtlCol="0">
            <a:spAutoFit/>
          </a:bodyPr>
          <a:lstStyle/>
          <a:p>
            <a:pPr algn="just"/>
            <a:r>
              <a:rPr lang="es-ES" dirty="0"/>
              <a:t>Este enfoque de Inmon suele denominarse como una metodología de trabajo ‘Top-Down’, ya que se centra primero en una visión global de la compañía, para ir desmembrándola en pequeños sets de datos departamentales. Así, con esta arquitectura, todos los Datamart de la organización están conectados al DataWarehouse, evitándose la aparición de incongruencias y anomalías al comparar los datos entre distintos departamentos.</a:t>
            </a:r>
            <a:endParaRPr lang="es-CL" dirty="0"/>
          </a:p>
        </p:txBody>
      </p:sp>
    </p:spTree>
    <p:extLst>
      <p:ext uri="{BB962C8B-B14F-4D97-AF65-F5344CB8AC3E}">
        <p14:creationId xmlns:p14="http://schemas.microsoft.com/office/powerpoint/2010/main" val="2872020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C3F3AB0A-AA28-4100-94B2-4B96A4095093}"/>
              </a:ext>
            </a:extLst>
          </p:cNvPr>
          <p:cNvSpPr txBox="1"/>
          <p:nvPr/>
        </p:nvSpPr>
        <p:spPr>
          <a:xfrm>
            <a:off x="185195" y="1620456"/>
            <a:ext cx="11667281" cy="3139321"/>
          </a:xfrm>
          <a:prstGeom prst="rect">
            <a:avLst/>
          </a:prstGeom>
          <a:noFill/>
        </p:spPr>
        <p:txBody>
          <a:bodyPr wrap="square" rtlCol="0">
            <a:spAutoFit/>
          </a:bodyPr>
          <a:lstStyle/>
          <a:p>
            <a:pPr algn="just"/>
            <a:r>
              <a:rPr lang="es-ES" dirty="0"/>
              <a:t>En cuanto a la estructura interna del DataWarehouse, para Inmon la prioridad es que el modelo de datos esté construido en tercera forma normal. Por dar una breve explicación de lo que esto significa, el proceso de normalización consiste en aplicar una serie de reglas o normas a la hora de establecer las relaciones entre los diferentes objetos dentro de la base de datos. </a:t>
            </a:r>
          </a:p>
          <a:p>
            <a:pPr algn="just"/>
            <a:endParaRPr lang="es-ES" dirty="0"/>
          </a:p>
          <a:p>
            <a:pPr algn="just"/>
            <a:r>
              <a:rPr lang="es-ES" dirty="0"/>
              <a:t>Con este proceso de normalización se consiguen muchos beneficios, como evitar la redundancia de los datos, mantener su integridad referencial, facilitar el mantenimiento de las tablas y disminuir el tamaño de la base de datos. Sin embargo, a diferencia de los DataWarehouse desnormalizados, las consultas exigen el empleo de quieres mucho más complejas, lo que dificulta el análisis directo de la información y el uso de las herramientas de reporting. De ahí, la necesidad de construir los Datamart que, como ya comenté, están basados en modelos dimensionales de estrella o copo de nieve, diseños fácilmente explotables por estas herramientas de análisis de datos.</a:t>
            </a:r>
            <a:endParaRPr lang="es-CL" dirty="0"/>
          </a:p>
        </p:txBody>
      </p:sp>
    </p:spTree>
    <p:extLst>
      <p:ext uri="{BB962C8B-B14F-4D97-AF65-F5344CB8AC3E}">
        <p14:creationId xmlns:p14="http://schemas.microsoft.com/office/powerpoint/2010/main" val="1995296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3D722696-0F96-494D-A950-56CEFA104859}"/>
              </a:ext>
            </a:extLst>
          </p:cNvPr>
          <p:cNvPicPr>
            <a:picLocks noChangeAspect="1"/>
          </p:cNvPicPr>
          <p:nvPr/>
        </p:nvPicPr>
        <p:blipFill>
          <a:blip r:embed="rId2"/>
          <a:stretch>
            <a:fillRect/>
          </a:stretch>
        </p:blipFill>
        <p:spPr>
          <a:xfrm>
            <a:off x="3367087" y="1481137"/>
            <a:ext cx="5457825" cy="3895725"/>
          </a:xfrm>
          <a:prstGeom prst="rect">
            <a:avLst/>
          </a:prstGeom>
        </p:spPr>
      </p:pic>
    </p:spTree>
    <p:extLst>
      <p:ext uri="{BB962C8B-B14F-4D97-AF65-F5344CB8AC3E}">
        <p14:creationId xmlns:p14="http://schemas.microsoft.com/office/powerpoint/2010/main" val="10028042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0551A30C-38B0-4285-9415-0221BABC0E7E}"/>
              </a:ext>
            </a:extLst>
          </p:cNvPr>
          <p:cNvPicPr>
            <a:picLocks noChangeAspect="1"/>
          </p:cNvPicPr>
          <p:nvPr/>
        </p:nvPicPr>
        <p:blipFill>
          <a:blip r:embed="rId2"/>
          <a:stretch>
            <a:fillRect/>
          </a:stretch>
        </p:blipFill>
        <p:spPr>
          <a:xfrm>
            <a:off x="92596" y="263514"/>
            <a:ext cx="10175251" cy="5813195"/>
          </a:xfrm>
          <a:prstGeom prst="rect">
            <a:avLst/>
          </a:prstGeom>
        </p:spPr>
      </p:pic>
    </p:spTree>
    <p:extLst>
      <p:ext uri="{BB962C8B-B14F-4D97-AF65-F5344CB8AC3E}">
        <p14:creationId xmlns:p14="http://schemas.microsoft.com/office/powerpoint/2010/main" val="32060335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682ACF2A-444A-4E1E-9C21-23FE589D0153}"/>
              </a:ext>
            </a:extLst>
          </p:cNvPr>
          <p:cNvPicPr>
            <a:picLocks noChangeAspect="1"/>
          </p:cNvPicPr>
          <p:nvPr/>
        </p:nvPicPr>
        <p:blipFill>
          <a:blip r:embed="rId2"/>
          <a:stretch>
            <a:fillRect/>
          </a:stretch>
        </p:blipFill>
        <p:spPr>
          <a:xfrm>
            <a:off x="501745" y="1212938"/>
            <a:ext cx="9929842" cy="4713300"/>
          </a:xfrm>
          <a:prstGeom prst="rect">
            <a:avLst/>
          </a:prstGeom>
        </p:spPr>
      </p:pic>
    </p:spTree>
    <p:extLst>
      <p:ext uri="{BB962C8B-B14F-4D97-AF65-F5344CB8AC3E}">
        <p14:creationId xmlns:p14="http://schemas.microsoft.com/office/powerpoint/2010/main" val="31478671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7CFF0602-2E2B-4F00-A73B-B6DF9E8C0B08}"/>
              </a:ext>
            </a:extLst>
          </p:cNvPr>
          <p:cNvPicPr>
            <a:picLocks noChangeAspect="1"/>
          </p:cNvPicPr>
          <p:nvPr/>
        </p:nvPicPr>
        <p:blipFill>
          <a:blip r:embed="rId2"/>
          <a:stretch>
            <a:fillRect/>
          </a:stretch>
        </p:blipFill>
        <p:spPr>
          <a:xfrm>
            <a:off x="229324" y="180975"/>
            <a:ext cx="10020300" cy="6677025"/>
          </a:xfrm>
          <a:prstGeom prst="rect">
            <a:avLst/>
          </a:prstGeom>
        </p:spPr>
      </p:pic>
    </p:spTree>
    <p:extLst>
      <p:ext uri="{BB962C8B-B14F-4D97-AF65-F5344CB8AC3E}">
        <p14:creationId xmlns:p14="http://schemas.microsoft.com/office/powerpoint/2010/main" val="34751088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01FB88DE-1928-49D6-BD27-FF935602BFDB}"/>
              </a:ext>
            </a:extLst>
          </p:cNvPr>
          <p:cNvPicPr>
            <a:picLocks noChangeAspect="1"/>
          </p:cNvPicPr>
          <p:nvPr/>
        </p:nvPicPr>
        <p:blipFill>
          <a:blip r:embed="rId2"/>
          <a:stretch>
            <a:fillRect/>
          </a:stretch>
        </p:blipFill>
        <p:spPr>
          <a:xfrm>
            <a:off x="135580" y="417834"/>
            <a:ext cx="10003843" cy="6022332"/>
          </a:xfrm>
          <a:prstGeom prst="rect">
            <a:avLst/>
          </a:prstGeom>
        </p:spPr>
      </p:pic>
    </p:spTree>
    <p:extLst>
      <p:ext uri="{BB962C8B-B14F-4D97-AF65-F5344CB8AC3E}">
        <p14:creationId xmlns:p14="http://schemas.microsoft.com/office/powerpoint/2010/main" val="27867982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28D1F08C-7472-4518-B9D2-DAC60CA2D6F1}"/>
              </a:ext>
            </a:extLst>
          </p:cNvPr>
          <p:cNvPicPr>
            <a:picLocks noChangeAspect="1"/>
          </p:cNvPicPr>
          <p:nvPr/>
        </p:nvPicPr>
        <p:blipFill>
          <a:blip r:embed="rId2"/>
          <a:stretch>
            <a:fillRect/>
          </a:stretch>
        </p:blipFill>
        <p:spPr>
          <a:xfrm>
            <a:off x="595312" y="1119187"/>
            <a:ext cx="11001375" cy="4619625"/>
          </a:xfrm>
          <a:prstGeom prst="rect">
            <a:avLst/>
          </a:prstGeom>
        </p:spPr>
      </p:pic>
    </p:spTree>
    <p:extLst>
      <p:ext uri="{BB962C8B-B14F-4D97-AF65-F5344CB8AC3E}">
        <p14:creationId xmlns:p14="http://schemas.microsoft.com/office/powerpoint/2010/main" val="32911595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81D7B074-462C-4DDB-BB89-2976697B277F}"/>
              </a:ext>
            </a:extLst>
          </p:cNvPr>
          <p:cNvPicPr>
            <a:picLocks noChangeAspect="1"/>
          </p:cNvPicPr>
          <p:nvPr/>
        </p:nvPicPr>
        <p:blipFill>
          <a:blip r:embed="rId2"/>
          <a:stretch>
            <a:fillRect/>
          </a:stretch>
        </p:blipFill>
        <p:spPr>
          <a:xfrm>
            <a:off x="2419109" y="358112"/>
            <a:ext cx="7466213" cy="6154697"/>
          </a:xfrm>
          <a:prstGeom prst="rect">
            <a:avLst/>
          </a:prstGeom>
        </p:spPr>
      </p:pic>
      <p:sp>
        <p:nvSpPr>
          <p:cNvPr id="6" name="CuadroTexto 5">
            <a:extLst>
              <a:ext uri="{FF2B5EF4-FFF2-40B4-BE49-F238E27FC236}">
                <a16:creationId xmlns:a16="http://schemas.microsoft.com/office/drawing/2014/main" id="{8422970B-7572-4034-800C-923066475545}"/>
              </a:ext>
            </a:extLst>
          </p:cNvPr>
          <p:cNvSpPr txBox="1"/>
          <p:nvPr/>
        </p:nvSpPr>
        <p:spPr>
          <a:xfrm>
            <a:off x="219919" y="345191"/>
            <a:ext cx="3460831" cy="584775"/>
          </a:xfrm>
          <a:prstGeom prst="rect">
            <a:avLst/>
          </a:prstGeom>
          <a:noFill/>
        </p:spPr>
        <p:txBody>
          <a:bodyPr wrap="square" rtlCol="0">
            <a:spAutoFit/>
          </a:bodyPr>
          <a:lstStyle/>
          <a:p>
            <a:r>
              <a:rPr lang="es-CL" sz="3200" b="1" dirty="0">
                <a:solidFill>
                  <a:srgbClr val="FF0000"/>
                </a:solidFill>
              </a:rPr>
              <a:t>MODELO ESTRELLA</a:t>
            </a:r>
          </a:p>
        </p:txBody>
      </p:sp>
    </p:spTree>
    <p:extLst>
      <p:ext uri="{BB962C8B-B14F-4D97-AF65-F5344CB8AC3E}">
        <p14:creationId xmlns:p14="http://schemas.microsoft.com/office/powerpoint/2010/main" val="28828073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1CECF619-DFE1-4455-A9E7-53F02717F025}"/>
              </a:ext>
            </a:extLst>
          </p:cNvPr>
          <p:cNvPicPr>
            <a:picLocks noChangeAspect="1"/>
          </p:cNvPicPr>
          <p:nvPr/>
        </p:nvPicPr>
        <p:blipFill>
          <a:blip r:embed="rId2"/>
          <a:stretch>
            <a:fillRect/>
          </a:stretch>
        </p:blipFill>
        <p:spPr>
          <a:xfrm>
            <a:off x="490537" y="1680921"/>
            <a:ext cx="11210925" cy="4676775"/>
          </a:xfrm>
          <a:prstGeom prst="rect">
            <a:avLst/>
          </a:prstGeom>
        </p:spPr>
      </p:pic>
      <p:sp>
        <p:nvSpPr>
          <p:cNvPr id="6" name="CuadroTexto 5">
            <a:extLst>
              <a:ext uri="{FF2B5EF4-FFF2-40B4-BE49-F238E27FC236}">
                <a16:creationId xmlns:a16="http://schemas.microsoft.com/office/drawing/2014/main" id="{BC2A977A-1F07-417F-A61B-074AFED37744}"/>
              </a:ext>
            </a:extLst>
          </p:cNvPr>
          <p:cNvSpPr txBox="1"/>
          <p:nvPr/>
        </p:nvSpPr>
        <p:spPr>
          <a:xfrm>
            <a:off x="219919" y="345191"/>
            <a:ext cx="4687747" cy="584775"/>
          </a:xfrm>
          <a:prstGeom prst="rect">
            <a:avLst/>
          </a:prstGeom>
          <a:noFill/>
        </p:spPr>
        <p:txBody>
          <a:bodyPr wrap="square" rtlCol="0">
            <a:spAutoFit/>
          </a:bodyPr>
          <a:lstStyle/>
          <a:p>
            <a:r>
              <a:rPr lang="es-CL" sz="3200" b="1" dirty="0">
                <a:solidFill>
                  <a:srgbClr val="FF0000"/>
                </a:solidFill>
              </a:rPr>
              <a:t>MODELO COPO DE NIEVE</a:t>
            </a:r>
          </a:p>
        </p:txBody>
      </p:sp>
    </p:spTree>
    <p:extLst>
      <p:ext uri="{BB962C8B-B14F-4D97-AF65-F5344CB8AC3E}">
        <p14:creationId xmlns:p14="http://schemas.microsoft.com/office/powerpoint/2010/main" val="40153049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372359BE-3FF2-4F7D-9AFB-A5F3697A93A0}"/>
              </a:ext>
            </a:extLst>
          </p:cNvPr>
          <p:cNvPicPr>
            <a:picLocks noChangeAspect="1"/>
          </p:cNvPicPr>
          <p:nvPr/>
        </p:nvPicPr>
        <p:blipFill>
          <a:blip r:embed="rId2"/>
          <a:stretch>
            <a:fillRect/>
          </a:stretch>
        </p:blipFill>
        <p:spPr>
          <a:xfrm>
            <a:off x="523875" y="1724628"/>
            <a:ext cx="11144250" cy="3970960"/>
          </a:xfrm>
          <a:prstGeom prst="rect">
            <a:avLst/>
          </a:prstGeom>
        </p:spPr>
      </p:pic>
      <p:sp>
        <p:nvSpPr>
          <p:cNvPr id="6" name="CuadroTexto 5">
            <a:extLst>
              <a:ext uri="{FF2B5EF4-FFF2-40B4-BE49-F238E27FC236}">
                <a16:creationId xmlns:a16="http://schemas.microsoft.com/office/drawing/2014/main" id="{F6981A38-9C04-4BAE-8AE2-B174BA4B0C06}"/>
              </a:ext>
            </a:extLst>
          </p:cNvPr>
          <p:cNvSpPr txBox="1"/>
          <p:nvPr/>
        </p:nvSpPr>
        <p:spPr>
          <a:xfrm>
            <a:off x="219919" y="345191"/>
            <a:ext cx="6400800" cy="584775"/>
          </a:xfrm>
          <a:prstGeom prst="rect">
            <a:avLst/>
          </a:prstGeom>
          <a:noFill/>
        </p:spPr>
        <p:txBody>
          <a:bodyPr wrap="square" rtlCol="0">
            <a:spAutoFit/>
          </a:bodyPr>
          <a:lstStyle/>
          <a:p>
            <a:r>
              <a:rPr lang="es-CL" sz="3200" b="1" dirty="0">
                <a:solidFill>
                  <a:srgbClr val="FF0000"/>
                </a:solidFill>
              </a:rPr>
              <a:t>MODELO CONSTELACION / GALAXIA</a:t>
            </a:r>
          </a:p>
        </p:txBody>
      </p:sp>
    </p:spTree>
    <p:extLst>
      <p:ext uri="{BB962C8B-B14F-4D97-AF65-F5344CB8AC3E}">
        <p14:creationId xmlns:p14="http://schemas.microsoft.com/office/powerpoint/2010/main" val="32461420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9A11FDD9-A1D9-4F0E-9DC3-212D46BCE685}"/>
              </a:ext>
            </a:extLst>
          </p:cNvPr>
          <p:cNvPicPr>
            <a:picLocks noChangeAspect="1"/>
          </p:cNvPicPr>
          <p:nvPr/>
        </p:nvPicPr>
        <p:blipFill>
          <a:blip r:embed="rId2"/>
          <a:stretch>
            <a:fillRect/>
          </a:stretch>
        </p:blipFill>
        <p:spPr>
          <a:xfrm>
            <a:off x="303926" y="162046"/>
            <a:ext cx="8894390" cy="5885545"/>
          </a:xfrm>
          <a:prstGeom prst="rect">
            <a:avLst/>
          </a:prstGeom>
        </p:spPr>
      </p:pic>
    </p:spTree>
    <p:extLst>
      <p:ext uri="{BB962C8B-B14F-4D97-AF65-F5344CB8AC3E}">
        <p14:creationId xmlns:p14="http://schemas.microsoft.com/office/powerpoint/2010/main" val="14093580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A0FFBD28-CC77-4E3D-924C-45A08A078CFA}"/>
              </a:ext>
            </a:extLst>
          </p:cNvPr>
          <p:cNvPicPr>
            <a:picLocks noChangeAspect="1"/>
          </p:cNvPicPr>
          <p:nvPr/>
        </p:nvPicPr>
        <p:blipFill>
          <a:blip r:embed="rId2"/>
          <a:stretch>
            <a:fillRect/>
          </a:stretch>
        </p:blipFill>
        <p:spPr>
          <a:xfrm>
            <a:off x="286533" y="200447"/>
            <a:ext cx="8799593" cy="6269801"/>
          </a:xfrm>
          <a:prstGeom prst="rect">
            <a:avLst/>
          </a:prstGeom>
        </p:spPr>
      </p:pic>
    </p:spTree>
    <p:extLst>
      <p:ext uri="{BB962C8B-B14F-4D97-AF65-F5344CB8AC3E}">
        <p14:creationId xmlns:p14="http://schemas.microsoft.com/office/powerpoint/2010/main" val="895432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A8D7689B-9911-42F8-854B-BABF2BB529E7}"/>
              </a:ext>
            </a:extLst>
          </p:cNvPr>
          <p:cNvPicPr>
            <a:picLocks noChangeAspect="1"/>
          </p:cNvPicPr>
          <p:nvPr/>
        </p:nvPicPr>
        <p:blipFill>
          <a:blip r:embed="rId2"/>
          <a:stretch>
            <a:fillRect/>
          </a:stretch>
        </p:blipFill>
        <p:spPr>
          <a:xfrm>
            <a:off x="369073" y="439838"/>
            <a:ext cx="5907531" cy="2878286"/>
          </a:xfrm>
          <a:prstGeom prst="rect">
            <a:avLst/>
          </a:prstGeom>
        </p:spPr>
      </p:pic>
      <p:pic>
        <p:nvPicPr>
          <p:cNvPr id="7" name="Imagen 6">
            <a:extLst>
              <a:ext uri="{FF2B5EF4-FFF2-40B4-BE49-F238E27FC236}">
                <a16:creationId xmlns:a16="http://schemas.microsoft.com/office/drawing/2014/main" id="{8FB217CD-78E6-4A38-A17B-647983834739}"/>
              </a:ext>
            </a:extLst>
          </p:cNvPr>
          <p:cNvPicPr>
            <a:picLocks noChangeAspect="1"/>
          </p:cNvPicPr>
          <p:nvPr/>
        </p:nvPicPr>
        <p:blipFill>
          <a:blip r:embed="rId3"/>
          <a:stretch>
            <a:fillRect/>
          </a:stretch>
        </p:blipFill>
        <p:spPr>
          <a:xfrm>
            <a:off x="2871427" y="1595977"/>
            <a:ext cx="5585086" cy="3166501"/>
          </a:xfrm>
          <a:prstGeom prst="rect">
            <a:avLst/>
          </a:prstGeom>
        </p:spPr>
      </p:pic>
      <p:pic>
        <p:nvPicPr>
          <p:cNvPr id="9" name="Imagen 8">
            <a:extLst>
              <a:ext uri="{FF2B5EF4-FFF2-40B4-BE49-F238E27FC236}">
                <a16:creationId xmlns:a16="http://schemas.microsoft.com/office/drawing/2014/main" id="{D1E57E20-D9FC-4FD0-9760-78CF0A95DA35}"/>
              </a:ext>
            </a:extLst>
          </p:cNvPr>
          <p:cNvPicPr>
            <a:picLocks noChangeAspect="1"/>
          </p:cNvPicPr>
          <p:nvPr/>
        </p:nvPicPr>
        <p:blipFill>
          <a:blip r:embed="rId4"/>
          <a:stretch>
            <a:fillRect/>
          </a:stretch>
        </p:blipFill>
        <p:spPr>
          <a:xfrm>
            <a:off x="6632752" y="3823270"/>
            <a:ext cx="4771327" cy="2544166"/>
          </a:xfrm>
          <a:prstGeom prst="rect">
            <a:avLst/>
          </a:prstGeom>
        </p:spPr>
      </p:pic>
    </p:spTree>
    <p:extLst>
      <p:ext uri="{BB962C8B-B14F-4D97-AF65-F5344CB8AC3E}">
        <p14:creationId xmlns:p14="http://schemas.microsoft.com/office/powerpoint/2010/main" val="94901725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descr="Gráfico, Gráfico en cascada&#10;&#10;Descripción generada automáticamente">
            <a:extLst>
              <a:ext uri="{FF2B5EF4-FFF2-40B4-BE49-F238E27FC236}">
                <a16:creationId xmlns:a16="http://schemas.microsoft.com/office/drawing/2014/main" id="{FB294218-30A8-41D6-BB7C-6DEECD50B239}"/>
              </a:ext>
            </a:extLst>
          </p:cNvPr>
          <p:cNvPicPr>
            <a:picLocks noChangeAspect="1"/>
          </p:cNvPicPr>
          <p:nvPr/>
        </p:nvPicPr>
        <p:blipFill rotWithShape="1">
          <a:blip r:embed="rId2">
            <a:extLst>
              <a:ext uri="{28A0092B-C50C-407E-A947-70E740481C1C}">
                <a14:useLocalDpi xmlns:a14="http://schemas.microsoft.com/office/drawing/2010/main" val="0"/>
              </a:ext>
            </a:extLst>
          </a:blip>
          <a:srcRect r="17422"/>
          <a:stretch/>
        </p:blipFill>
        <p:spPr>
          <a:xfrm>
            <a:off x="1861606" y="0"/>
            <a:ext cx="7872703" cy="6858000"/>
          </a:xfrm>
          <a:prstGeom prst="rect">
            <a:avLst/>
          </a:prstGeom>
        </p:spPr>
      </p:pic>
    </p:spTree>
    <p:extLst>
      <p:ext uri="{BB962C8B-B14F-4D97-AF65-F5344CB8AC3E}">
        <p14:creationId xmlns:p14="http://schemas.microsoft.com/office/powerpoint/2010/main" val="36306127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977B02BF-E542-4B8F-994A-A6D1CEEC94A5}"/>
              </a:ext>
            </a:extLst>
          </p:cNvPr>
          <p:cNvPicPr>
            <a:picLocks noChangeAspect="1"/>
          </p:cNvPicPr>
          <p:nvPr/>
        </p:nvPicPr>
        <p:blipFill>
          <a:blip r:embed="rId2"/>
          <a:stretch>
            <a:fillRect/>
          </a:stretch>
        </p:blipFill>
        <p:spPr>
          <a:xfrm>
            <a:off x="756936" y="652462"/>
            <a:ext cx="9867900" cy="5553075"/>
          </a:xfrm>
          <a:prstGeom prst="rect">
            <a:avLst/>
          </a:prstGeom>
        </p:spPr>
      </p:pic>
    </p:spTree>
    <p:extLst>
      <p:ext uri="{BB962C8B-B14F-4D97-AF65-F5344CB8AC3E}">
        <p14:creationId xmlns:p14="http://schemas.microsoft.com/office/powerpoint/2010/main" val="100978194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A19C97C9-8DF3-4181-B5BF-3187B8175E04}"/>
              </a:ext>
            </a:extLst>
          </p:cNvPr>
          <p:cNvPicPr>
            <a:picLocks noChangeAspect="1"/>
          </p:cNvPicPr>
          <p:nvPr/>
        </p:nvPicPr>
        <p:blipFill>
          <a:blip r:embed="rId2"/>
          <a:stretch>
            <a:fillRect/>
          </a:stretch>
        </p:blipFill>
        <p:spPr>
          <a:xfrm>
            <a:off x="1516764" y="958528"/>
            <a:ext cx="8893697" cy="4940943"/>
          </a:xfrm>
          <a:prstGeom prst="rect">
            <a:avLst/>
          </a:prstGeom>
        </p:spPr>
      </p:pic>
    </p:spTree>
    <p:extLst>
      <p:ext uri="{BB962C8B-B14F-4D97-AF65-F5344CB8AC3E}">
        <p14:creationId xmlns:p14="http://schemas.microsoft.com/office/powerpoint/2010/main" val="23154103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C3958C32-6C8C-4DD8-8BA1-E01FF5306819}"/>
              </a:ext>
            </a:extLst>
          </p:cNvPr>
          <p:cNvPicPr>
            <a:picLocks noChangeAspect="1"/>
          </p:cNvPicPr>
          <p:nvPr/>
        </p:nvPicPr>
        <p:blipFill>
          <a:blip r:embed="rId2"/>
          <a:stretch>
            <a:fillRect/>
          </a:stretch>
        </p:blipFill>
        <p:spPr>
          <a:xfrm>
            <a:off x="1704246" y="832955"/>
            <a:ext cx="8783508" cy="5192089"/>
          </a:xfrm>
          <a:prstGeom prst="rect">
            <a:avLst/>
          </a:prstGeom>
        </p:spPr>
      </p:pic>
    </p:spTree>
    <p:extLst>
      <p:ext uri="{BB962C8B-B14F-4D97-AF65-F5344CB8AC3E}">
        <p14:creationId xmlns:p14="http://schemas.microsoft.com/office/powerpoint/2010/main" val="239750181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A5A4E600-EC7B-4F3E-85D2-9CC011C2E792}"/>
              </a:ext>
            </a:extLst>
          </p:cNvPr>
          <p:cNvPicPr>
            <a:picLocks noChangeAspect="1"/>
          </p:cNvPicPr>
          <p:nvPr/>
        </p:nvPicPr>
        <p:blipFill>
          <a:blip r:embed="rId2"/>
          <a:stretch>
            <a:fillRect/>
          </a:stretch>
        </p:blipFill>
        <p:spPr>
          <a:xfrm>
            <a:off x="1038103" y="1258143"/>
            <a:ext cx="9384997" cy="4517623"/>
          </a:xfrm>
          <a:prstGeom prst="rect">
            <a:avLst/>
          </a:prstGeom>
        </p:spPr>
      </p:pic>
    </p:spTree>
    <p:extLst>
      <p:ext uri="{BB962C8B-B14F-4D97-AF65-F5344CB8AC3E}">
        <p14:creationId xmlns:p14="http://schemas.microsoft.com/office/powerpoint/2010/main" val="171162106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9EAB9139-C489-430A-8217-03B0B0A64B4E}"/>
              </a:ext>
            </a:extLst>
          </p:cNvPr>
          <p:cNvPicPr>
            <a:picLocks noChangeAspect="1"/>
          </p:cNvPicPr>
          <p:nvPr/>
        </p:nvPicPr>
        <p:blipFill>
          <a:blip r:embed="rId2"/>
          <a:stretch>
            <a:fillRect/>
          </a:stretch>
        </p:blipFill>
        <p:spPr>
          <a:xfrm>
            <a:off x="1069572" y="1174167"/>
            <a:ext cx="9617405" cy="4786795"/>
          </a:xfrm>
          <a:prstGeom prst="rect">
            <a:avLst/>
          </a:prstGeom>
        </p:spPr>
      </p:pic>
    </p:spTree>
    <p:extLst>
      <p:ext uri="{BB962C8B-B14F-4D97-AF65-F5344CB8AC3E}">
        <p14:creationId xmlns:p14="http://schemas.microsoft.com/office/powerpoint/2010/main" val="406696795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7F1FED55-4133-4CA9-BC8B-AC3D2190945F}"/>
              </a:ext>
            </a:extLst>
          </p:cNvPr>
          <p:cNvPicPr>
            <a:picLocks noChangeAspect="1"/>
          </p:cNvPicPr>
          <p:nvPr/>
        </p:nvPicPr>
        <p:blipFill>
          <a:blip r:embed="rId2"/>
          <a:stretch>
            <a:fillRect/>
          </a:stretch>
        </p:blipFill>
        <p:spPr>
          <a:xfrm>
            <a:off x="904091" y="1138358"/>
            <a:ext cx="9805751" cy="4581283"/>
          </a:xfrm>
          <a:prstGeom prst="rect">
            <a:avLst/>
          </a:prstGeom>
        </p:spPr>
      </p:pic>
    </p:spTree>
    <p:extLst>
      <p:ext uri="{BB962C8B-B14F-4D97-AF65-F5344CB8AC3E}">
        <p14:creationId xmlns:p14="http://schemas.microsoft.com/office/powerpoint/2010/main" val="225910774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D97814B6-8FEF-49B4-BFF6-B7FCE076EB58}"/>
              </a:ext>
            </a:extLst>
          </p:cNvPr>
          <p:cNvPicPr>
            <a:picLocks noChangeAspect="1"/>
          </p:cNvPicPr>
          <p:nvPr/>
        </p:nvPicPr>
        <p:blipFill>
          <a:blip r:embed="rId2"/>
          <a:stretch>
            <a:fillRect/>
          </a:stretch>
        </p:blipFill>
        <p:spPr>
          <a:xfrm>
            <a:off x="1370514" y="937639"/>
            <a:ext cx="9057617" cy="4982721"/>
          </a:xfrm>
          <a:prstGeom prst="rect">
            <a:avLst/>
          </a:prstGeom>
        </p:spPr>
      </p:pic>
    </p:spTree>
    <p:extLst>
      <p:ext uri="{BB962C8B-B14F-4D97-AF65-F5344CB8AC3E}">
        <p14:creationId xmlns:p14="http://schemas.microsoft.com/office/powerpoint/2010/main" val="122907344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FA0DAC4E-7841-485E-A300-A31D0C073E05}"/>
              </a:ext>
            </a:extLst>
          </p:cNvPr>
          <p:cNvPicPr>
            <a:picLocks noChangeAspect="1"/>
          </p:cNvPicPr>
          <p:nvPr/>
        </p:nvPicPr>
        <p:blipFill>
          <a:blip r:embed="rId2"/>
          <a:stretch>
            <a:fillRect/>
          </a:stretch>
        </p:blipFill>
        <p:spPr>
          <a:xfrm>
            <a:off x="707322" y="1164582"/>
            <a:ext cx="9805401" cy="4761656"/>
          </a:xfrm>
          <a:prstGeom prst="rect">
            <a:avLst/>
          </a:prstGeom>
        </p:spPr>
      </p:pic>
    </p:spTree>
    <p:extLst>
      <p:ext uri="{BB962C8B-B14F-4D97-AF65-F5344CB8AC3E}">
        <p14:creationId xmlns:p14="http://schemas.microsoft.com/office/powerpoint/2010/main" val="84730783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544565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85FF945D-9693-4A54-8E77-2CC814B9C6C7}"/>
              </a:ext>
            </a:extLst>
          </p:cNvPr>
          <p:cNvPicPr>
            <a:picLocks noChangeAspect="1"/>
          </p:cNvPicPr>
          <p:nvPr/>
        </p:nvPicPr>
        <p:blipFill>
          <a:blip r:embed="rId2"/>
          <a:stretch>
            <a:fillRect/>
          </a:stretch>
        </p:blipFill>
        <p:spPr>
          <a:xfrm>
            <a:off x="1620007" y="1623168"/>
            <a:ext cx="8951985" cy="3611663"/>
          </a:xfrm>
          <a:prstGeom prst="rect">
            <a:avLst/>
          </a:prstGeom>
        </p:spPr>
      </p:pic>
    </p:spTree>
    <p:extLst>
      <p:ext uri="{BB962C8B-B14F-4D97-AF65-F5344CB8AC3E}">
        <p14:creationId xmlns:p14="http://schemas.microsoft.com/office/powerpoint/2010/main" val="19478935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uadroTexto 5">
            <a:extLst>
              <a:ext uri="{FF2B5EF4-FFF2-40B4-BE49-F238E27FC236}">
                <a16:creationId xmlns:a16="http://schemas.microsoft.com/office/drawing/2014/main" id="{F885A04F-A105-42A5-90E3-0FE1001EDF52}"/>
              </a:ext>
            </a:extLst>
          </p:cNvPr>
          <p:cNvSpPr txBox="1"/>
          <p:nvPr/>
        </p:nvSpPr>
        <p:spPr>
          <a:xfrm>
            <a:off x="648183" y="254642"/>
            <a:ext cx="6389225" cy="646331"/>
          </a:xfrm>
          <a:prstGeom prst="rect">
            <a:avLst/>
          </a:prstGeom>
          <a:noFill/>
        </p:spPr>
        <p:txBody>
          <a:bodyPr wrap="square" rtlCol="0">
            <a:spAutoFit/>
          </a:bodyPr>
          <a:lstStyle/>
          <a:p>
            <a:pPr algn="ctr"/>
            <a:r>
              <a:rPr lang="es-CL" sz="3600" b="1" dirty="0">
                <a:solidFill>
                  <a:schemeClr val="accent1"/>
                </a:solidFill>
              </a:rPr>
              <a:t>QUE ES BUSINESS INTELLIGENCE</a:t>
            </a:r>
          </a:p>
        </p:txBody>
      </p:sp>
      <p:sp>
        <p:nvSpPr>
          <p:cNvPr id="7" name="CuadroTexto 6">
            <a:extLst>
              <a:ext uri="{FF2B5EF4-FFF2-40B4-BE49-F238E27FC236}">
                <a16:creationId xmlns:a16="http://schemas.microsoft.com/office/drawing/2014/main" id="{DE5DDEB3-B7F2-4F9C-B730-02E08E3C621B}"/>
              </a:ext>
            </a:extLst>
          </p:cNvPr>
          <p:cNvSpPr txBox="1"/>
          <p:nvPr/>
        </p:nvSpPr>
        <p:spPr>
          <a:xfrm>
            <a:off x="231494" y="1388962"/>
            <a:ext cx="11690430" cy="1477328"/>
          </a:xfrm>
          <a:prstGeom prst="rect">
            <a:avLst/>
          </a:prstGeom>
          <a:noFill/>
        </p:spPr>
        <p:txBody>
          <a:bodyPr wrap="square" rtlCol="0">
            <a:spAutoFit/>
          </a:bodyPr>
          <a:lstStyle/>
          <a:p>
            <a:pPr algn="just"/>
            <a:r>
              <a:rPr lang="es-CL" dirty="0"/>
              <a:t>BI es un proceso interactivo para explorar y analizar información estructurada sobre un área, para descubrir tendencias o patrones, a partir de los cuales derivar ideas y extraer conclusiones.</a:t>
            </a:r>
          </a:p>
          <a:p>
            <a:pPr algn="just"/>
            <a:endParaRPr lang="es-CL" dirty="0"/>
          </a:p>
          <a:p>
            <a:pPr algn="just"/>
            <a:r>
              <a:rPr lang="es-CL" dirty="0"/>
              <a:t>El proceso de Business Intelligence incluye la comunicación de los descubrimientos y efectuar los cambios. Las areas incluyen clientes, proveedores, productos, servicios y competidores.</a:t>
            </a:r>
          </a:p>
        </p:txBody>
      </p:sp>
      <p:pic>
        <p:nvPicPr>
          <p:cNvPr id="9" name="Imagen 8">
            <a:extLst>
              <a:ext uri="{FF2B5EF4-FFF2-40B4-BE49-F238E27FC236}">
                <a16:creationId xmlns:a16="http://schemas.microsoft.com/office/drawing/2014/main" id="{93DFE567-4AB7-4C73-B0C5-6E6926EEB2B4}"/>
              </a:ext>
            </a:extLst>
          </p:cNvPr>
          <p:cNvPicPr>
            <a:picLocks noChangeAspect="1"/>
          </p:cNvPicPr>
          <p:nvPr/>
        </p:nvPicPr>
        <p:blipFill>
          <a:blip r:embed="rId2"/>
          <a:stretch>
            <a:fillRect/>
          </a:stretch>
        </p:blipFill>
        <p:spPr>
          <a:xfrm>
            <a:off x="2750916" y="2976649"/>
            <a:ext cx="6690168" cy="3223885"/>
          </a:xfrm>
          <a:prstGeom prst="rect">
            <a:avLst/>
          </a:prstGeom>
        </p:spPr>
      </p:pic>
    </p:spTree>
    <p:extLst>
      <p:ext uri="{BB962C8B-B14F-4D97-AF65-F5344CB8AC3E}">
        <p14:creationId xmlns:p14="http://schemas.microsoft.com/office/powerpoint/2010/main" val="29524051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uadroTexto 5">
            <a:extLst>
              <a:ext uri="{FF2B5EF4-FFF2-40B4-BE49-F238E27FC236}">
                <a16:creationId xmlns:a16="http://schemas.microsoft.com/office/drawing/2014/main" id="{F885A04F-A105-42A5-90E3-0FE1001EDF52}"/>
              </a:ext>
            </a:extLst>
          </p:cNvPr>
          <p:cNvSpPr txBox="1"/>
          <p:nvPr/>
        </p:nvSpPr>
        <p:spPr>
          <a:xfrm>
            <a:off x="0" y="208344"/>
            <a:ext cx="3530279" cy="646331"/>
          </a:xfrm>
          <a:prstGeom prst="rect">
            <a:avLst/>
          </a:prstGeom>
          <a:noFill/>
        </p:spPr>
        <p:txBody>
          <a:bodyPr wrap="square" rtlCol="0">
            <a:spAutoFit/>
          </a:bodyPr>
          <a:lstStyle/>
          <a:p>
            <a:pPr algn="ctr"/>
            <a:r>
              <a:rPr lang="es-CL" sz="3600" b="1" dirty="0">
                <a:solidFill>
                  <a:srgbClr val="FF0000"/>
                </a:solidFill>
              </a:rPr>
              <a:t>CONCEPTOS</a:t>
            </a:r>
          </a:p>
        </p:txBody>
      </p:sp>
      <p:sp>
        <p:nvSpPr>
          <p:cNvPr id="7" name="CuadroTexto 6">
            <a:extLst>
              <a:ext uri="{FF2B5EF4-FFF2-40B4-BE49-F238E27FC236}">
                <a16:creationId xmlns:a16="http://schemas.microsoft.com/office/drawing/2014/main" id="{DE5DDEB3-B7F2-4F9C-B730-02E08E3C621B}"/>
              </a:ext>
            </a:extLst>
          </p:cNvPr>
          <p:cNvSpPr txBox="1"/>
          <p:nvPr/>
        </p:nvSpPr>
        <p:spPr>
          <a:xfrm>
            <a:off x="231494" y="1388962"/>
            <a:ext cx="11690430" cy="3693319"/>
          </a:xfrm>
          <a:prstGeom prst="rect">
            <a:avLst/>
          </a:prstGeom>
          <a:noFill/>
        </p:spPr>
        <p:txBody>
          <a:bodyPr wrap="square" rtlCol="0">
            <a:spAutoFit/>
          </a:bodyPr>
          <a:lstStyle/>
          <a:p>
            <a:pPr marL="285750" indent="-285750" algn="just">
              <a:buFont typeface="Arial" panose="020B0604020202020204" pitchFamily="34" charset="0"/>
              <a:buChar char="•"/>
            </a:pPr>
            <a:r>
              <a:rPr lang="es-CL" dirty="0"/>
              <a:t>Proceso interactivo</a:t>
            </a:r>
          </a:p>
          <a:p>
            <a:pPr marL="285750" indent="-285750" algn="just">
              <a:buFont typeface="Arial" panose="020B0604020202020204" pitchFamily="34" charset="0"/>
              <a:buChar char="•"/>
            </a:pPr>
            <a:endParaRPr lang="es-CL" dirty="0"/>
          </a:p>
          <a:p>
            <a:pPr marL="285750" indent="-285750" algn="just">
              <a:buFont typeface="Arial" panose="020B0604020202020204" pitchFamily="34" charset="0"/>
              <a:buChar char="•"/>
            </a:pPr>
            <a:r>
              <a:rPr lang="es-CL" dirty="0"/>
              <a:t>Explorar</a:t>
            </a:r>
          </a:p>
          <a:p>
            <a:pPr marL="285750" indent="-285750" algn="just">
              <a:buFont typeface="Arial" panose="020B0604020202020204" pitchFamily="34" charset="0"/>
              <a:buChar char="•"/>
            </a:pPr>
            <a:endParaRPr lang="es-CL" dirty="0"/>
          </a:p>
          <a:p>
            <a:pPr marL="285750" indent="-285750" algn="just">
              <a:buFont typeface="Arial" panose="020B0604020202020204" pitchFamily="34" charset="0"/>
              <a:buChar char="•"/>
            </a:pPr>
            <a:r>
              <a:rPr lang="es-CL" dirty="0"/>
              <a:t>Analizar información estructurada</a:t>
            </a:r>
          </a:p>
          <a:p>
            <a:pPr marL="285750" indent="-285750" algn="just">
              <a:buFont typeface="Arial" panose="020B0604020202020204" pitchFamily="34" charset="0"/>
              <a:buChar char="•"/>
            </a:pPr>
            <a:endParaRPr lang="es-CL" dirty="0"/>
          </a:p>
          <a:p>
            <a:pPr marL="285750" indent="-285750" algn="just">
              <a:buFont typeface="Arial" panose="020B0604020202020204" pitchFamily="34" charset="0"/>
              <a:buChar char="•"/>
            </a:pPr>
            <a:r>
              <a:rPr lang="es-CL" dirty="0"/>
              <a:t>Área de análisis</a:t>
            </a:r>
          </a:p>
          <a:p>
            <a:pPr marL="285750" indent="-285750" algn="just">
              <a:buFont typeface="Arial" panose="020B0604020202020204" pitchFamily="34" charset="0"/>
              <a:buChar char="•"/>
            </a:pPr>
            <a:endParaRPr lang="es-CL" dirty="0"/>
          </a:p>
          <a:p>
            <a:pPr marL="285750" indent="-285750" algn="just">
              <a:buFont typeface="Arial" panose="020B0604020202020204" pitchFamily="34" charset="0"/>
              <a:buChar char="•"/>
            </a:pPr>
            <a:r>
              <a:rPr lang="es-CL" dirty="0"/>
              <a:t>DataWarehouse</a:t>
            </a:r>
          </a:p>
          <a:p>
            <a:pPr marL="285750" indent="-285750" algn="just">
              <a:buFont typeface="Arial" panose="020B0604020202020204" pitchFamily="34" charset="0"/>
              <a:buChar char="•"/>
            </a:pPr>
            <a:endParaRPr lang="es-CL" dirty="0"/>
          </a:p>
          <a:p>
            <a:pPr marL="285750" indent="-285750" algn="just">
              <a:buFont typeface="Arial" panose="020B0604020202020204" pitchFamily="34" charset="0"/>
              <a:buChar char="•"/>
            </a:pPr>
            <a:r>
              <a:rPr lang="es-CL" dirty="0"/>
              <a:t>Comunicar los resultados</a:t>
            </a:r>
          </a:p>
          <a:p>
            <a:pPr marL="285750" indent="-285750" algn="just">
              <a:buFont typeface="Arial" panose="020B0604020202020204" pitchFamily="34" charset="0"/>
              <a:buChar char="•"/>
            </a:pPr>
            <a:endParaRPr lang="es-CL" dirty="0"/>
          </a:p>
          <a:p>
            <a:pPr marL="285750" indent="-285750" algn="just">
              <a:buFont typeface="Arial" panose="020B0604020202020204" pitchFamily="34" charset="0"/>
              <a:buChar char="•"/>
            </a:pPr>
            <a:r>
              <a:rPr lang="es-CL" dirty="0"/>
              <a:t>Efectuar los cambios</a:t>
            </a:r>
          </a:p>
        </p:txBody>
      </p:sp>
    </p:spTree>
    <p:extLst>
      <p:ext uri="{BB962C8B-B14F-4D97-AF65-F5344CB8AC3E}">
        <p14:creationId xmlns:p14="http://schemas.microsoft.com/office/powerpoint/2010/main" val="1322858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A00C8BF4-374E-47F9-8F8B-D2D905D83B92}"/>
              </a:ext>
            </a:extLst>
          </p:cNvPr>
          <p:cNvPicPr>
            <a:picLocks noChangeAspect="1"/>
          </p:cNvPicPr>
          <p:nvPr/>
        </p:nvPicPr>
        <p:blipFill>
          <a:blip r:embed="rId2"/>
          <a:stretch>
            <a:fillRect/>
          </a:stretch>
        </p:blipFill>
        <p:spPr>
          <a:xfrm>
            <a:off x="0" y="129974"/>
            <a:ext cx="8124825" cy="3009900"/>
          </a:xfrm>
          <a:prstGeom prst="rect">
            <a:avLst/>
          </a:prstGeom>
        </p:spPr>
      </p:pic>
      <p:pic>
        <p:nvPicPr>
          <p:cNvPr id="7" name="Imagen 6">
            <a:extLst>
              <a:ext uri="{FF2B5EF4-FFF2-40B4-BE49-F238E27FC236}">
                <a16:creationId xmlns:a16="http://schemas.microsoft.com/office/drawing/2014/main" id="{DB671C41-0223-4799-8282-0AC6FB61777B}"/>
              </a:ext>
            </a:extLst>
          </p:cNvPr>
          <p:cNvPicPr>
            <a:picLocks noChangeAspect="1"/>
          </p:cNvPicPr>
          <p:nvPr/>
        </p:nvPicPr>
        <p:blipFill>
          <a:blip r:embed="rId3"/>
          <a:stretch>
            <a:fillRect/>
          </a:stretch>
        </p:blipFill>
        <p:spPr>
          <a:xfrm>
            <a:off x="0" y="3313494"/>
            <a:ext cx="7553325" cy="1190625"/>
          </a:xfrm>
          <a:prstGeom prst="rect">
            <a:avLst/>
          </a:prstGeom>
        </p:spPr>
      </p:pic>
      <p:pic>
        <p:nvPicPr>
          <p:cNvPr id="9" name="Imagen 8">
            <a:extLst>
              <a:ext uri="{FF2B5EF4-FFF2-40B4-BE49-F238E27FC236}">
                <a16:creationId xmlns:a16="http://schemas.microsoft.com/office/drawing/2014/main" id="{88BC015E-24ED-48BB-B765-C7130278F1F1}"/>
              </a:ext>
            </a:extLst>
          </p:cNvPr>
          <p:cNvPicPr>
            <a:picLocks noChangeAspect="1"/>
          </p:cNvPicPr>
          <p:nvPr/>
        </p:nvPicPr>
        <p:blipFill>
          <a:blip r:embed="rId4"/>
          <a:stretch>
            <a:fillRect/>
          </a:stretch>
        </p:blipFill>
        <p:spPr>
          <a:xfrm>
            <a:off x="0" y="4593461"/>
            <a:ext cx="8181975" cy="2114550"/>
          </a:xfrm>
          <a:prstGeom prst="rect">
            <a:avLst/>
          </a:prstGeom>
        </p:spPr>
      </p:pic>
    </p:spTree>
    <p:extLst>
      <p:ext uri="{BB962C8B-B14F-4D97-AF65-F5344CB8AC3E}">
        <p14:creationId xmlns:p14="http://schemas.microsoft.com/office/powerpoint/2010/main" val="31090840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70A274F0-AFB1-46A1-A957-089CAA56278D}"/>
              </a:ext>
            </a:extLst>
          </p:cNvPr>
          <p:cNvPicPr>
            <a:picLocks noChangeAspect="1"/>
          </p:cNvPicPr>
          <p:nvPr/>
        </p:nvPicPr>
        <p:blipFill>
          <a:blip r:embed="rId2"/>
          <a:stretch>
            <a:fillRect/>
          </a:stretch>
        </p:blipFill>
        <p:spPr>
          <a:xfrm>
            <a:off x="287076" y="323668"/>
            <a:ext cx="8813306" cy="2315360"/>
          </a:xfrm>
          <a:prstGeom prst="rect">
            <a:avLst/>
          </a:prstGeom>
        </p:spPr>
      </p:pic>
      <p:sp>
        <p:nvSpPr>
          <p:cNvPr id="7" name="CuadroTexto 6">
            <a:extLst>
              <a:ext uri="{FF2B5EF4-FFF2-40B4-BE49-F238E27FC236}">
                <a16:creationId xmlns:a16="http://schemas.microsoft.com/office/drawing/2014/main" id="{EC80C154-0784-4943-A6EC-110E48FDEB7F}"/>
              </a:ext>
            </a:extLst>
          </p:cNvPr>
          <p:cNvSpPr txBox="1"/>
          <p:nvPr/>
        </p:nvSpPr>
        <p:spPr>
          <a:xfrm>
            <a:off x="287076" y="2921168"/>
            <a:ext cx="11785319" cy="1015663"/>
          </a:xfrm>
          <a:prstGeom prst="rect">
            <a:avLst/>
          </a:prstGeom>
          <a:noFill/>
        </p:spPr>
        <p:txBody>
          <a:bodyPr wrap="square">
            <a:spAutoFit/>
          </a:bodyPr>
          <a:lstStyle/>
          <a:p>
            <a:r>
              <a:rPr lang="es-CL" sz="2000" dirty="0">
                <a:latin typeface="Times New Roman" panose="02020603050405020304" pitchFamily="18" charset="0"/>
                <a:cs typeface="Times New Roman" panose="02020603050405020304" pitchFamily="18" charset="0"/>
              </a:rPr>
              <a:t>Data Warehouse trata de guardar cantidades masivas de datos para la posteridad. Debe servir para guardar datos por un largo periodo de tiempo y estos datos se deben poder usar para poder encontrar cuestiones interesantes para el negocio.</a:t>
            </a:r>
          </a:p>
        </p:txBody>
      </p:sp>
    </p:spTree>
    <p:extLst>
      <p:ext uri="{BB962C8B-B14F-4D97-AF65-F5344CB8AC3E}">
        <p14:creationId xmlns:p14="http://schemas.microsoft.com/office/powerpoint/2010/main" val="12184604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E63A1932-ED86-4081-A02A-E247BE279585}"/>
              </a:ext>
            </a:extLst>
          </p:cNvPr>
          <p:cNvPicPr>
            <a:picLocks noChangeAspect="1"/>
          </p:cNvPicPr>
          <p:nvPr/>
        </p:nvPicPr>
        <p:blipFill>
          <a:blip r:embed="rId2"/>
          <a:stretch>
            <a:fillRect/>
          </a:stretch>
        </p:blipFill>
        <p:spPr>
          <a:xfrm>
            <a:off x="138897" y="293104"/>
            <a:ext cx="5208607" cy="611214"/>
          </a:xfrm>
          <a:prstGeom prst="rect">
            <a:avLst/>
          </a:prstGeom>
        </p:spPr>
      </p:pic>
      <p:sp>
        <p:nvSpPr>
          <p:cNvPr id="8" name="CuadroTexto 7">
            <a:extLst>
              <a:ext uri="{FF2B5EF4-FFF2-40B4-BE49-F238E27FC236}">
                <a16:creationId xmlns:a16="http://schemas.microsoft.com/office/drawing/2014/main" id="{E60F1FA9-5294-47F2-9209-7E8E1F6886C8}"/>
              </a:ext>
            </a:extLst>
          </p:cNvPr>
          <p:cNvSpPr txBox="1"/>
          <p:nvPr/>
        </p:nvSpPr>
        <p:spPr>
          <a:xfrm>
            <a:off x="266218" y="1443841"/>
            <a:ext cx="11925782" cy="3970318"/>
          </a:xfrm>
          <a:prstGeom prst="rect">
            <a:avLst/>
          </a:prstGeom>
          <a:noFill/>
        </p:spPr>
        <p:txBody>
          <a:bodyPr wrap="square" rtlCol="0">
            <a:spAutoFit/>
          </a:bodyPr>
          <a:lstStyle/>
          <a:p>
            <a:pPr marL="285750" indent="-285750">
              <a:buFont typeface="Arial" panose="020B0604020202020204" pitchFamily="34" charset="0"/>
              <a:buChar char="•"/>
            </a:pPr>
            <a:r>
              <a:rPr lang="es-CL" dirty="0"/>
              <a:t>Orientado a la Información Relevante</a:t>
            </a:r>
          </a:p>
          <a:p>
            <a:pPr marL="285750" indent="-285750">
              <a:buFont typeface="Arial" panose="020B0604020202020204" pitchFamily="34" charset="0"/>
              <a:buChar char="•"/>
            </a:pPr>
            <a:r>
              <a:rPr lang="es-CL" dirty="0"/>
              <a:t>Se diseña pensado en los procesos de la empresa y su cadena de valor: ventas, compras, producción.</a:t>
            </a:r>
          </a:p>
          <a:p>
            <a:pPr marL="285750" indent="-285750">
              <a:buFont typeface="Arial" panose="020B0604020202020204" pitchFamily="34" charset="0"/>
              <a:buChar char="•"/>
            </a:pPr>
            <a:endParaRPr lang="es-CL" dirty="0"/>
          </a:p>
          <a:p>
            <a:r>
              <a:rPr lang="es-CL" dirty="0"/>
              <a:t>Datos Integrados</a:t>
            </a:r>
          </a:p>
          <a:p>
            <a:pPr marL="285750" indent="-285750">
              <a:buFont typeface="Arial" panose="020B0604020202020204" pitchFamily="34" charset="0"/>
              <a:buChar char="•"/>
            </a:pPr>
            <a:endParaRPr lang="es-CL" dirty="0"/>
          </a:p>
          <a:p>
            <a:pPr marL="285750" indent="-285750">
              <a:buFont typeface="Arial" panose="020B0604020202020204" pitchFamily="34" charset="0"/>
              <a:buChar char="•"/>
            </a:pPr>
            <a:r>
              <a:rPr lang="es-CL" dirty="0"/>
              <a:t>Se integran distintas fuentes de información:</a:t>
            </a:r>
          </a:p>
          <a:p>
            <a:pPr marL="285750" indent="-285750">
              <a:buFont typeface="Arial" panose="020B0604020202020204" pitchFamily="34" charset="0"/>
              <a:buChar char="•"/>
            </a:pPr>
            <a:endParaRPr lang="es-CL" dirty="0"/>
          </a:p>
          <a:p>
            <a:pPr marL="742950" lvl="1" indent="-285750">
              <a:buFont typeface="Arial" panose="020B0604020202020204" pitchFamily="34" charset="0"/>
              <a:buChar char="•"/>
            </a:pPr>
            <a:r>
              <a:rPr lang="es-CL" dirty="0"/>
              <a:t>Sistemas Operacionales</a:t>
            </a:r>
          </a:p>
          <a:p>
            <a:pPr marL="742950" lvl="1" indent="-285750">
              <a:buFont typeface="Arial" panose="020B0604020202020204" pitchFamily="34" charset="0"/>
              <a:buChar char="•"/>
            </a:pPr>
            <a:r>
              <a:rPr lang="es-CL" dirty="0"/>
              <a:t>Datos inestructurados internos y/o externos</a:t>
            </a:r>
          </a:p>
          <a:p>
            <a:pPr marL="742950" lvl="1" indent="-285750">
              <a:buFont typeface="Arial" panose="020B0604020202020204" pitchFamily="34" charset="0"/>
              <a:buChar char="•"/>
            </a:pPr>
            <a:r>
              <a:rPr lang="es-CL" dirty="0"/>
              <a:t>Información del mercado.</a:t>
            </a:r>
          </a:p>
          <a:p>
            <a:pPr lvl="1"/>
            <a:endParaRPr lang="es-CL" dirty="0"/>
          </a:p>
          <a:p>
            <a:pPr marL="285750" indent="-285750">
              <a:buFont typeface="Arial" panose="020B0604020202020204" pitchFamily="34" charset="0"/>
              <a:buChar char="•"/>
            </a:pPr>
            <a:r>
              <a:rPr lang="es-CL" dirty="0"/>
              <a:t>Información no Volátil: Los datos almacenados no son actualizados, solo incrementados.</a:t>
            </a:r>
          </a:p>
          <a:p>
            <a:pPr marL="285750" indent="-285750">
              <a:buFont typeface="Arial" panose="020B0604020202020204" pitchFamily="34" charset="0"/>
              <a:buChar char="•"/>
            </a:pPr>
            <a:r>
              <a:rPr lang="es-CL" dirty="0"/>
              <a:t>Variable en el tiempo.</a:t>
            </a:r>
          </a:p>
          <a:p>
            <a:pPr marL="742950" lvl="1" indent="-285750">
              <a:buFont typeface="Arial" panose="020B0604020202020204" pitchFamily="34" charset="0"/>
              <a:buChar char="•"/>
            </a:pPr>
            <a:r>
              <a:rPr lang="es-CL" dirty="0"/>
              <a:t>Los sistemas transaccionales muestran el estado actual de los hechos.</a:t>
            </a:r>
          </a:p>
        </p:txBody>
      </p:sp>
    </p:spTree>
    <p:extLst>
      <p:ext uri="{BB962C8B-B14F-4D97-AF65-F5344CB8AC3E}">
        <p14:creationId xmlns:p14="http://schemas.microsoft.com/office/powerpoint/2010/main" val="3817771228"/>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2569</TotalTime>
  <Words>958</Words>
  <Application>Microsoft Office PowerPoint</Application>
  <PresentationFormat>Panorámica</PresentationFormat>
  <Paragraphs>61</Paragraphs>
  <Slides>39</Slides>
  <Notes>0</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39</vt:i4>
      </vt:variant>
    </vt:vector>
  </HeadingPairs>
  <TitlesOfParts>
    <vt:vector size="43" baseType="lpstr">
      <vt:lpstr>Arial</vt:lpstr>
      <vt:lpstr>Calibri</vt:lpstr>
      <vt:lpstr>Times New Roman</vt:lpstr>
      <vt:lpstr>Tema de Office</vt:lpstr>
      <vt:lpstr>Taller de análisis de sistemas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Taller de análisis de sistemas</dc:title>
  <dc:creator>Marcos Contreras F</dc:creator>
  <cp:lastModifiedBy>Marcos Contreras F</cp:lastModifiedBy>
  <cp:revision>1</cp:revision>
  <dcterms:created xsi:type="dcterms:W3CDTF">2021-03-18T14:40:50Z</dcterms:created>
  <dcterms:modified xsi:type="dcterms:W3CDTF">2021-04-10T15:51:58Z</dcterms:modified>
</cp:coreProperties>
</file>